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332" r:id="rId5"/>
    <p:sldId id="330" r:id="rId6"/>
    <p:sldId id="335" r:id="rId7"/>
    <p:sldId id="334" r:id="rId8"/>
    <p:sldId id="259" r:id="rId9"/>
    <p:sldId id="260" r:id="rId10"/>
    <p:sldId id="324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33B98C-6B27-9699-C06D-6AE8939FC822}" name="SONIA RUIZ" initials="SR" userId="S::sruizdeleon@fundacionlaboral.org::da82f732-0163-4b70-bb3f-26801c8d2e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000"/>
    <a:srgbClr val="565A5C"/>
    <a:srgbClr val="FEB82F"/>
    <a:srgbClr val="4AFF7E"/>
    <a:srgbClr val="8A1636"/>
    <a:srgbClr val="AA2131"/>
    <a:srgbClr val="F30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4F5853-A186-4B68-814C-D65A714B0F37}" v="315" dt="2023-10-04T14:05:22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5"/>
    <p:restoredTop sz="93417" autoAdjust="0"/>
  </p:normalViewPr>
  <p:slideViewPr>
    <p:cSldViewPr snapToGrid="0" snapToObjects="1">
      <p:cViewPr varScale="1">
        <p:scale>
          <a:sx n="60" d="100"/>
          <a:sy n="60" d="100"/>
        </p:scale>
        <p:origin x="9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IER GONZALEZ" userId="a74f04e1-7f57-4eb9-a9be-15699584d925" providerId="ADAL" clId="{656AA0D3-18B3-4D13-A717-9D7B125650E0}"/>
    <pc:docChg chg="undo custSel addSld modSld">
      <pc:chgData name="JAVIER GONZALEZ" userId="a74f04e1-7f57-4eb9-a9be-15699584d925" providerId="ADAL" clId="{656AA0D3-18B3-4D13-A717-9D7B125650E0}" dt="2023-10-03T11:53:43.111" v="677" actId="478"/>
      <pc:docMkLst>
        <pc:docMk/>
      </pc:docMkLst>
      <pc:sldChg chg="delSp modSp mod">
        <pc:chgData name="JAVIER GONZALEZ" userId="a74f04e1-7f57-4eb9-a9be-15699584d925" providerId="ADAL" clId="{656AA0D3-18B3-4D13-A717-9D7B125650E0}" dt="2023-10-03T11:51:12.089" v="653" actId="14100"/>
        <pc:sldMkLst>
          <pc:docMk/>
          <pc:sldMk cId="2665874848" sldId="259"/>
        </pc:sldMkLst>
        <pc:spChg chg="mod">
          <ac:chgData name="JAVIER GONZALEZ" userId="a74f04e1-7f57-4eb9-a9be-15699584d925" providerId="ADAL" clId="{656AA0D3-18B3-4D13-A717-9D7B125650E0}" dt="2023-10-03T11:51:12.089" v="653" actId="14100"/>
          <ac:spMkLst>
            <pc:docMk/>
            <pc:sldMk cId="2665874848" sldId="259"/>
            <ac:spMk id="10" creationId="{687FB6C2-161B-4DF8-9420-86C05B4D0F24}"/>
          </ac:spMkLst>
        </pc:spChg>
        <pc:spChg chg="mod">
          <ac:chgData name="JAVIER GONZALEZ" userId="a74f04e1-7f57-4eb9-a9be-15699584d925" providerId="ADAL" clId="{656AA0D3-18B3-4D13-A717-9D7B125650E0}" dt="2023-10-03T11:50:31.859" v="647" actId="1076"/>
          <ac:spMkLst>
            <pc:docMk/>
            <pc:sldMk cId="2665874848" sldId="259"/>
            <ac:spMk id="17" creationId="{22D98BF1-A395-7E96-E090-49BEF0B99342}"/>
          </ac:spMkLst>
        </pc:spChg>
        <pc:spChg chg="mod">
          <ac:chgData name="JAVIER GONZALEZ" userId="a74f04e1-7f57-4eb9-a9be-15699584d925" providerId="ADAL" clId="{656AA0D3-18B3-4D13-A717-9D7B125650E0}" dt="2023-10-03T11:43:53.851" v="590" actId="20577"/>
          <ac:spMkLst>
            <pc:docMk/>
            <pc:sldMk cId="2665874848" sldId="259"/>
            <ac:spMk id="41" creationId="{5E11D73F-A52E-F0E7-6F07-BAE01CF3F626}"/>
          </ac:spMkLst>
        </pc:spChg>
        <pc:spChg chg="mod">
          <ac:chgData name="JAVIER GONZALEZ" userId="a74f04e1-7f57-4eb9-a9be-15699584d925" providerId="ADAL" clId="{656AA0D3-18B3-4D13-A717-9D7B125650E0}" dt="2023-10-03T11:44:40.169" v="591" actId="113"/>
          <ac:spMkLst>
            <pc:docMk/>
            <pc:sldMk cId="2665874848" sldId="259"/>
            <ac:spMk id="71" creationId="{5435A13D-C9C4-6B0D-4802-D6208677DE4D}"/>
          </ac:spMkLst>
        </pc:spChg>
        <pc:spChg chg="mod">
          <ac:chgData name="JAVIER GONZALEZ" userId="a74f04e1-7f57-4eb9-a9be-15699584d925" providerId="ADAL" clId="{656AA0D3-18B3-4D13-A717-9D7B125650E0}" dt="2023-10-03T11:44:40.169" v="591" actId="113"/>
          <ac:spMkLst>
            <pc:docMk/>
            <pc:sldMk cId="2665874848" sldId="259"/>
            <ac:spMk id="73" creationId="{91220791-9E18-BD17-0679-CC6221F21A40}"/>
          </ac:spMkLst>
        </pc:spChg>
        <pc:spChg chg="mod">
          <ac:chgData name="JAVIER GONZALEZ" userId="a74f04e1-7f57-4eb9-a9be-15699584d925" providerId="ADAL" clId="{656AA0D3-18B3-4D13-A717-9D7B125650E0}" dt="2023-10-03T11:44:40.169" v="591" actId="113"/>
          <ac:spMkLst>
            <pc:docMk/>
            <pc:sldMk cId="2665874848" sldId="259"/>
            <ac:spMk id="74" creationId="{3E3CF5AE-6200-560A-1801-9D65C8AD1AC7}"/>
          </ac:spMkLst>
        </pc:spChg>
        <pc:spChg chg="mod">
          <ac:chgData name="JAVIER GONZALEZ" userId="a74f04e1-7f57-4eb9-a9be-15699584d925" providerId="ADAL" clId="{656AA0D3-18B3-4D13-A717-9D7B125650E0}" dt="2023-10-03T11:49:50.800" v="637" actId="207"/>
          <ac:spMkLst>
            <pc:docMk/>
            <pc:sldMk cId="2665874848" sldId="259"/>
            <ac:spMk id="75" creationId="{67C2E147-9AAA-4072-2116-5EC9349E73C4}"/>
          </ac:spMkLst>
        </pc:spChg>
        <pc:spChg chg="mod">
          <ac:chgData name="JAVIER GONZALEZ" userId="a74f04e1-7f57-4eb9-a9be-15699584d925" providerId="ADAL" clId="{656AA0D3-18B3-4D13-A717-9D7B125650E0}" dt="2023-10-03T11:44:40.169" v="591" actId="113"/>
          <ac:spMkLst>
            <pc:docMk/>
            <pc:sldMk cId="2665874848" sldId="259"/>
            <ac:spMk id="77" creationId="{0BF92635-F0B6-D48F-9E4C-D42D423BF884}"/>
          </ac:spMkLst>
        </pc:spChg>
        <pc:picChg chg="del">
          <ac:chgData name="JAVIER GONZALEZ" userId="a74f04e1-7f57-4eb9-a9be-15699584d925" providerId="ADAL" clId="{656AA0D3-18B3-4D13-A717-9D7B125650E0}" dt="2023-10-03T11:45:33.037" v="593" actId="478"/>
          <ac:picMkLst>
            <pc:docMk/>
            <pc:sldMk cId="2665874848" sldId="259"/>
            <ac:picMk id="3" creationId="{55DF4044-787D-A4CE-FED0-EDAF25ED2133}"/>
          </ac:picMkLst>
        </pc:picChg>
        <pc:picChg chg="mod">
          <ac:chgData name="JAVIER GONZALEZ" userId="a74f04e1-7f57-4eb9-a9be-15699584d925" providerId="ADAL" clId="{656AA0D3-18B3-4D13-A717-9D7B125650E0}" dt="2023-10-03T11:45:40.588" v="595" actId="1076"/>
          <ac:picMkLst>
            <pc:docMk/>
            <pc:sldMk cId="2665874848" sldId="259"/>
            <ac:picMk id="20" creationId="{BF2BE4AB-12B9-7108-F4D6-D6F11BDB7AFE}"/>
          </ac:picMkLst>
        </pc:picChg>
      </pc:sldChg>
      <pc:sldChg chg="delSp modSp mod">
        <pc:chgData name="JAVIER GONZALEZ" userId="a74f04e1-7f57-4eb9-a9be-15699584d925" providerId="ADAL" clId="{656AA0D3-18B3-4D13-A717-9D7B125650E0}" dt="2023-10-03T11:49:40.655" v="635" actId="207"/>
        <pc:sldMkLst>
          <pc:docMk/>
          <pc:sldMk cId="2498031219" sldId="260"/>
        </pc:sldMkLst>
        <pc:spChg chg="mod">
          <ac:chgData name="JAVIER GONZALEZ" userId="a74f04e1-7f57-4eb9-a9be-15699584d925" providerId="ADAL" clId="{656AA0D3-18B3-4D13-A717-9D7B125650E0}" dt="2023-10-03T11:49:40.655" v="635" actId="207"/>
          <ac:spMkLst>
            <pc:docMk/>
            <pc:sldMk cId="2498031219" sldId="260"/>
            <ac:spMk id="6" creationId="{B26C6317-8365-6F41-A858-75FB5FF7A699}"/>
          </ac:spMkLst>
        </pc:spChg>
        <pc:picChg chg="del">
          <ac:chgData name="JAVIER GONZALEZ" userId="a74f04e1-7f57-4eb9-a9be-15699584d925" providerId="ADAL" clId="{656AA0D3-18B3-4D13-A717-9D7B125650E0}" dt="2023-10-03T11:45:36.033" v="594" actId="478"/>
          <ac:picMkLst>
            <pc:docMk/>
            <pc:sldMk cId="2498031219" sldId="260"/>
            <ac:picMk id="2" creationId="{9FE66632-8510-8846-A91C-BBB3FD10F677}"/>
          </ac:picMkLst>
        </pc:picChg>
      </pc:sldChg>
      <pc:sldChg chg="delSp mod">
        <pc:chgData name="JAVIER GONZALEZ" userId="a74f04e1-7f57-4eb9-a9be-15699584d925" providerId="ADAL" clId="{656AA0D3-18B3-4D13-A717-9D7B125650E0}" dt="2023-10-03T11:53:43.111" v="677" actId="478"/>
        <pc:sldMkLst>
          <pc:docMk/>
          <pc:sldMk cId="114770017" sldId="324"/>
        </pc:sldMkLst>
        <pc:spChg chg="del">
          <ac:chgData name="JAVIER GONZALEZ" userId="a74f04e1-7f57-4eb9-a9be-15699584d925" providerId="ADAL" clId="{656AA0D3-18B3-4D13-A717-9D7B125650E0}" dt="2023-10-03T11:53:43.111" v="677" actId="478"/>
          <ac:spMkLst>
            <pc:docMk/>
            <pc:sldMk cId="114770017" sldId="324"/>
            <ac:spMk id="10" creationId="{8B8086CB-409A-D364-FD67-DC6792EC8C4E}"/>
          </ac:spMkLst>
        </pc:spChg>
      </pc:sldChg>
      <pc:sldChg chg="addSp delSp modSp mod modNotesTx">
        <pc:chgData name="JAVIER GONZALEZ" userId="a74f04e1-7f57-4eb9-a9be-15699584d925" providerId="ADAL" clId="{656AA0D3-18B3-4D13-A717-9D7B125650E0}" dt="2023-10-03T11:52:59.818" v="674" actId="208"/>
        <pc:sldMkLst>
          <pc:docMk/>
          <pc:sldMk cId="1222704056" sldId="330"/>
        </pc:sldMkLst>
        <pc:spChg chg="add del mod">
          <ac:chgData name="JAVIER GONZALEZ" userId="a74f04e1-7f57-4eb9-a9be-15699584d925" providerId="ADAL" clId="{656AA0D3-18B3-4D13-A717-9D7B125650E0}" dt="2023-10-03T10:14:19.638" v="539" actId="478"/>
          <ac:spMkLst>
            <pc:docMk/>
            <pc:sldMk cId="1222704056" sldId="330"/>
            <ac:spMk id="3" creationId="{471F1955-DB0A-F0EF-924A-6335ECE11119}"/>
          </ac:spMkLst>
        </pc:spChg>
        <pc:spChg chg="add mod">
          <ac:chgData name="JAVIER GONZALEZ" userId="a74f04e1-7f57-4eb9-a9be-15699584d925" providerId="ADAL" clId="{656AA0D3-18B3-4D13-A717-9D7B125650E0}" dt="2023-10-03T10:19:01.224" v="562" actId="207"/>
          <ac:spMkLst>
            <pc:docMk/>
            <pc:sldMk cId="1222704056" sldId="330"/>
            <ac:spMk id="10" creationId="{04D5A540-0A83-5AAD-989B-C65562DBCCF5}"/>
          </ac:spMkLst>
        </pc:spChg>
        <pc:spChg chg="add mod">
          <ac:chgData name="JAVIER GONZALEZ" userId="a74f04e1-7f57-4eb9-a9be-15699584d925" providerId="ADAL" clId="{656AA0D3-18B3-4D13-A717-9D7B125650E0}" dt="2023-10-03T10:19:24.271" v="567" actId="14100"/>
          <ac:spMkLst>
            <pc:docMk/>
            <pc:sldMk cId="1222704056" sldId="330"/>
            <ac:spMk id="11" creationId="{94E53F0D-9BC6-C6DE-6AE2-2C28ED113366}"/>
          </ac:spMkLst>
        </pc:spChg>
        <pc:spChg chg="mod">
          <ac:chgData name="JAVIER GONZALEZ" userId="a74f04e1-7f57-4eb9-a9be-15699584d925" providerId="ADAL" clId="{656AA0D3-18B3-4D13-A717-9D7B125650E0}" dt="2023-10-03T10:06:31.864" v="249" actId="20577"/>
          <ac:spMkLst>
            <pc:docMk/>
            <pc:sldMk cId="1222704056" sldId="330"/>
            <ac:spMk id="24" creationId="{6D16AAEC-DBF7-00E7-6899-62E1AA9147ED}"/>
          </ac:spMkLst>
        </pc:spChg>
        <pc:spChg chg="del">
          <ac:chgData name="JAVIER GONZALEZ" userId="a74f04e1-7f57-4eb9-a9be-15699584d925" providerId="ADAL" clId="{656AA0D3-18B3-4D13-A717-9D7B125650E0}" dt="2023-10-03T10:06:40.132" v="250" actId="478"/>
          <ac:spMkLst>
            <pc:docMk/>
            <pc:sldMk cId="1222704056" sldId="330"/>
            <ac:spMk id="40" creationId="{BC12F0AB-7B60-F5B2-F492-C5CB50372587}"/>
          </ac:spMkLst>
        </pc:spChg>
        <pc:spChg chg="del">
          <ac:chgData name="JAVIER GONZALEZ" userId="a74f04e1-7f57-4eb9-a9be-15699584d925" providerId="ADAL" clId="{656AA0D3-18B3-4D13-A717-9D7B125650E0}" dt="2023-10-03T10:06:40.132" v="250" actId="478"/>
          <ac:spMkLst>
            <pc:docMk/>
            <pc:sldMk cId="1222704056" sldId="330"/>
            <ac:spMk id="73" creationId="{6618831C-BA64-20CF-199A-9FFA0B8F95A5}"/>
          </ac:spMkLst>
        </pc:spChg>
        <pc:grpChg chg="del">
          <ac:chgData name="JAVIER GONZALEZ" userId="a74f04e1-7f57-4eb9-a9be-15699584d925" providerId="ADAL" clId="{656AA0D3-18B3-4D13-A717-9D7B125650E0}" dt="2023-10-03T10:06:40.132" v="250" actId="478"/>
          <ac:grpSpMkLst>
            <pc:docMk/>
            <pc:sldMk cId="1222704056" sldId="330"/>
            <ac:grpSpMk id="25" creationId="{4503440D-C34B-110D-8CE4-FFA9CB01D2F9}"/>
          </ac:grpSpMkLst>
        </pc:grpChg>
        <pc:grpChg chg="del">
          <ac:chgData name="JAVIER GONZALEZ" userId="a74f04e1-7f57-4eb9-a9be-15699584d925" providerId="ADAL" clId="{656AA0D3-18B3-4D13-A717-9D7B125650E0}" dt="2023-10-03T10:06:40.132" v="250" actId="478"/>
          <ac:grpSpMkLst>
            <pc:docMk/>
            <pc:sldMk cId="1222704056" sldId="330"/>
            <ac:grpSpMk id="49" creationId="{3C6D582E-055D-01E4-53ED-3F0CF6F4BFD2}"/>
          </ac:grpSpMkLst>
        </pc:grpChg>
        <pc:grpChg chg="del">
          <ac:chgData name="JAVIER GONZALEZ" userId="a74f04e1-7f57-4eb9-a9be-15699584d925" providerId="ADAL" clId="{656AA0D3-18B3-4D13-A717-9D7B125650E0}" dt="2023-10-03T10:06:40.132" v="250" actId="478"/>
          <ac:grpSpMkLst>
            <pc:docMk/>
            <pc:sldMk cId="1222704056" sldId="330"/>
            <ac:grpSpMk id="66" creationId="{BDC8F0C4-B599-27AC-EF65-05E25C6524B2}"/>
          </ac:grpSpMkLst>
        </pc:grpChg>
        <pc:graphicFrameChg chg="add mod modGraphic">
          <ac:chgData name="JAVIER GONZALEZ" userId="a74f04e1-7f57-4eb9-a9be-15699584d925" providerId="ADAL" clId="{656AA0D3-18B3-4D13-A717-9D7B125650E0}" dt="2023-10-03T11:52:59.818" v="674" actId="208"/>
          <ac:graphicFrameMkLst>
            <pc:docMk/>
            <pc:sldMk cId="1222704056" sldId="330"/>
            <ac:graphicFrameMk id="5" creationId="{CEEFA79F-43F9-F976-2286-C36070E7BB79}"/>
          </ac:graphicFrameMkLst>
        </pc:graphicFrameChg>
        <pc:picChg chg="del">
          <ac:chgData name="JAVIER GONZALEZ" userId="a74f04e1-7f57-4eb9-a9be-15699584d925" providerId="ADAL" clId="{656AA0D3-18B3-4D13-A717-9D7B125650E0}" dt="2023-10-03T10:06:42.180" v="251" actId="478"/>
          <ac:picMkLst>
            <pc:docMk/>
            <pc:sldMk cId="1222704056" sldId="330"/>
            <ac:picMk id="4" creationId="{929F28E3-F2F0-A794-77A0-5632B2C8229F}"/>
          </ac:picMkLst>
        </pc:picChg>
        <pc:picChg chg="add mod">
          <ac:chgData name="JAVIER GONZALEZ" userId="a74f04e1-7f57-4eb9-a9be-15699584d925" providerId="ADAL" clId="{656AA0D3-18B3-4D13-A717-9D7B125650E0}" dt="2023-10-03T10:17:20.054" v="552" actId="1076"/>
          <ac:picMkLst>
            <pc:docMk/>
            <pc:sldMk cId="1222704056" sldId="330"/>
            <ac:picMk id="7" creationId="{0D11472A-5C7A-0FD3-13D6-D04DCDEF2C4F}"/>
          </ac:picMkLst>
        </pc:picChg>
        <pc:picChg chg="del">
          <ac:chgData name="JAVIER GONZALEZ" userId="a74f04e1-7f57-4eb9-a9be-15699584d925" providerId="ADAL" clId="{656AA0D3-18B3-4D13-A717-9D7B125650E0}" dt="2023-10-03T10:06:40.132" v="250" actId="478"/>
          <ac:picMkLst>
            <pc:docMk/>
            <pc:sldMk cId="1222704056" sldId="330"/>
            <ac:picMk id="55" creationId="{A179F618-F86B-9DBE-AC9D-6EF8C144E84F}"/>
          </ac:picMkLst>
        </pc:picChg>
      </pc:sldChg>
      <pc:sldChg chg="addSp delSp modSp mod">
        <pc:chgData name="JAVIER GONZALEZ" userId="a74f04e1-7f57-4eb9-a9be-15699584d925" providerId="ADAL" clId="{656AA0D3-18B3-4D13-A717-9D7B125650E0}" dt="2023-10-03T11:53:14.494" v="676" actId="207"/>
        <pc:sldMkLst>
          <pc:docMk/>
          <pc:sldMk cId="3304972812" sldId="332"/>
        </pc:sldMkLst>
        <pc:spChg chg="del">
          <ac:chgData name="JAVIER GONZALEZ" userId="a74f04e1-7f57-4eb9-a9be-15699584d925" providerId="ADAL" clId="{656AA0D3-18B3-4D13-A717-9D7B125650E0}" dt="2023-10-03T09:54:55.106" v="23" actId="21"/>
          <ac:spMkLst>
            <pc:docMk/>
            <pc:sldMk cId="3304972812" sldId="332"/>
            <ac:spMk id="2" creationId="{51802C8A-2343-D473-8952-8AA7D02EFE6C}"/>
          </ac:spMkLst>
        </pc:spChg>
        <pc:spChg chg="add del mod">
          <ac:chgData name="JAVIER GONZALEZ" userId="a74f04e1-7f57-4eb9-a9be-15699584d925" providerId="ADAL" clId="{656AA0D3-18B3-4D13-A717-9D7B125650E0}" dt="2023-10-03T09:54:59.267" v="26" actId="478"/>
          <ac:spMkLst>
            <pc:docMk/>
            <pc:sldMk cId="3304972812" sldId="332"/>
            <ac:spMk id="6" creationId="{28F96642-280B-8CB0-3B8E-40CDF23908B5}"/>
          </ac:spMkLst>
        </pc:spChg>
        <pc:spChg chg="mod">
          <ac:chgData name="JAVIER GONZALEZ" userId="a74f04e1-7f57-4eb9-a9be-15699584d925" providerId="ADAL" clId="{656AA0D3-18B3-4D13-A717-9D7B125650E0}" dt="2023-10-03T11:53:14.494" v="676" actId="207"/>
          <ac:spMkLst>
            <pc:docMk/>
            <pc:sldMk cId="3304972812" sldId="332"/>
            <ac:spMk id="7" creationId="{510640A1-1641-CB75-B344-B6880EA1BE8B}"/>
          </ac:spMkLst>
        </pc:spChg>
        <pc:spChg chg="add del mod">
          <ac:chgData name="JAVIER GONZALEZ" userId="a74f04e1-7f57-4eb9-a9be-15699584d925" providerId="ADAL" clId="{656AA0D3-18B3-4D13-A717-9D7B125650E0}" dt="2023-10-03T09:58:44.011" v="53" actId="21"/>
          <ac:spMkLst>
            <pc:docMk/>
            <pc:sldMk cId="3304972812" sldId="332"/>
            <ac:spMk id="10" creationId="{2474C072-2B89-6366-D84A-68BFDCE73653}"/>
          </ac:spMkLst>
        </pc:spChg>
        <pc:spChg chg="add del mod">
          <ac:chgData name="JAVIER GONZALEZ" userId="a74f04e1-7f57-4eb9-a9be-15699584d925" providerId="ADAL" clId="{656AA0D3-18B3-4D13-A717-9D7B125650E0}" dt="2023-10-03T09:57:56.926" v="40" actId="478"/>
          <ac:spMkLst>
            <pc:docMk/>
            <pc:sldMk cId="3304972812" sldId="332"/>
            <ac:spMk id="11" creationId="{35A484C1-AF63-75C4-9A78-E02D8FAF6224}"/>
          </ac:spMkLst>
        </pc:spChg>
        <pc:spChg chg="add mod">
          <ac:chgData name="JAVIER GONZALEZ" userId="a74f04e1-7f57-4eb9-a9be-15699584d925" providerId="ADAL" clId="{656AA0D3-18B3-4D13-A717-9D7B125650E0}" dt="2023-10-03T11:53:10.995" v="675" actId="207"/>
          <ac:spMkLst>
            <pc:docMk/>
            <pc:sldMk cId="3304972812" sldId="332"/>
            <ac:spMk id="15" creationId="{BA631544-F50E-C7EE-FDC1-550365090E6E}"/>
          </ac:spMkLst>
        </pc:spChg>
        <pc:spChg chg="add mod">
          <ac:chgData name="JAVIER GONZALEZ" userId="a74f04e1-7f57-4eb9-a9be-15699584d925" providerId="ADAL" clId="{656AA0D3-18B3-4D13-A717-9D7B125650E0}" dt="2023-10-03T10:05:43.348" v="179" actId="1076"/>
          <ac:spMkLst>
            <pc:docMk/>
            <pc:sldMk cId="3304972812" sldId="332"/>
            <ac:spMk id="17" creationId="{FD71A78E-3503-51B1-99EB-3CAA8525C10E}"/>
          </ac:spMkLst>
        </pc:spChg>
        <pc:picChg chg="add del mod">
          <ac:chgData name="JAVIER GONZALEZ" userId="a74f04e1-7f57-4eb9-a9be-15699584d925" providerId="ADAL" clId="{656AA0D3-18B3-4D13-A717-9D7B125650E0}" dt="2023-10-03T09:57:51.676" v="37" actId="478"/>
          <ac:picMkLst>
            <pc:docMk/>
            <pc:sldMk cId="3304972812" sldId="332"/>
            <ac:picMk id="4" creationId="{B5B37A69-E722-F783-9032-91DCDC75D2AD}"/>
          </ac:picMkLst>
        </pc:picChg>
        <pc:picChg chg="del mod">
          <ac:chgData name="JAVIER GONZALEZ" userId="a74f04e1-7f57-4eb9-a9be-15699584d925" providerId="ADAL" clId="{656AA0D3-18B3-4D13-A717-9D7B125650E0}" dt="2023-10-03T09:54:10.913" v="11" actId="478"/>
          <ac:picMkLst>
            <pc:docMk/>
            <pc:sldMk cId="3304972812" sldId="332"/>
            <ac:picMk id="8" creationId="{F188E3AD-25CE-BE8E-3225-3AC0B3BC1F4C}"/>
          </ac:picMkLst>
        </pc:picChg>
        <pc:picChg chg="add mod">
          <ac:chgData name="JAVIER GONZALEZ" userId="a74f04e1-7f57-4eb9-a9be-15699584d925" providerId="ADAL" clId="{656AA0D3-18B3-4D13-A717-9D7B125650E0}" dt="2023-10-03T09:58:12.532" v="45" actId="14100"/>
          <ac:picMkLst>
            <pc:docMk/>
            <pc:sldMk cId="3304972812" sldId="332"/>
            <ac:picMk id="13" creationId="{759FAC9D-0A3D-F7D6-AD31-46E98E6439CE}"/>
          </ac:picMkLst>
        </pc:picChg>
        <pc:picChg chg="add mod">
          <ac:chgData name="JAVIER GONZALEZ" userId="a74f04e1-7f57-4eb9-a9be-15699584d925" providerId="ADAL" clId="{656AA0D3-18B3-4D13-A717-9D7B125650E0}" dt="2023-10-03T09:58:41.012" v="52" actId="1076"/>
          <ac:picMkLst>
            <pc:docMk/>
            <pc:sldMk cId="3304972812" sldId="332"/>
            <ac:picMk id="14" creationId="{487419F4-91F5-5641-2166-7893D4A7777E}"/>
          </ac:picMkLst>
        </pc:picChg>
        <pc:picChg chg="del mod">
          <ac:chgData name="JAVIER GONZALEZ" userId="a74f04e1-7f57-4eb9-a9be-15699584d925" providerId="ADAL" clId="{656AA0D3-18B3-4D13-A717-9D7B125650E0}" dt="2023-10-03T09:58:14.794" v="46" actId="21"/>
          <ac:picMkLst>
            <pc:docMk/>
            <pc:sldMk cId="3304972812" sldId="332"/>
            <ac:picMk id="1026" creationId="{A9797124-0AB6-11E0-0916-52FC84DCD165}"/>
          </ac:picMkLst>
        </pc:picChg>
      </pc:sldChg>
      <pc:sldChg chg="delSp modSp mod">
        <pc:chgData name="JAVIER GONZALEZ" userId="a74f04e1-7f57-4eb9-a9be-15699584d925" providerId="ADAL" clId="{656AA0D3-18B3-4D13-A717-9D7B125650E0}" dt="2023-10-03T11:51:26.027" v="655" actId="113"/>
        <pc:sldMkLst>
          <pc:docMk/>
          <pc:sldMk cId="627585600" sldId="334"/>
        </pc:sldMkLst>
        <pc:spChg chg="mod">
          <ac:chgData name="JAVIER GONZALEZ" userId="a74f04e1-7f57-4eb9-a9be-15699584d925" providerId="ADAL" clId="{656AA0D3-18B3-4D13-A717-9D7B125650E0}" dt="2023-10-03T11:41:04.922" v="585" actId="255"/>
          <ac:spMkLst>
            <pc:docMk/>
            <pc:sldMk cId="627585600" sldId="334"/>
            <ac:spMk id="43" creationId="{64CDDB2D-86E6-2C4E-EBFE-C6DFF294CC47}"/>
          </ac:spMkLst>
        </pc:spChg>
        <pc:spChg chg="mod">
          <ac:chgData name="JAVIER GONZALEZ" userId="a74f04e1-7f57-4eb9-a9be-15699584d925" providerId="ADAL" clId="{656AA0D3-18B3-4D13-A717-9D7B125650E0}" dt="2023-10-03T11:41:04.922" v="585" actId="255"/>
          <ac:spMkLst>
            <pc:docMk/>
            <pc:sldMk cId="627585600" sldId="334"/>
            <ac:spMk id="56" creationId="{F9104ECD-5927-1AB8-5220-D350196FFE81}"/>
          </ac:spMkLst>
        </pc:spChg>
        <pc:spChg chg="mod">
          <ac:chgData name="JAVIER GONZALEZ" userId="a74f04e1-7f57-4eb9-a9be-15699584d925" providerId="ADAL" clId="{656AA0D3-18B3-4D13-A717-9D7B125650E0}" dt="2023-10-03T11:41:04.922" v="585" actId="255"/>
          <ac:spMkLst>
            <pc:docMk/>
            <pc:sldMk cId="627585600" sldId="334"/>
            <ac:spMk id="57" creationId="{8ACACA97-F9E0-E039-E8F2-9F67171F8CDB}"/>
          </ac:spMkLst>
        </pc:spChg>
        <pc:spChg chg="mod">
          <ac:chgData name="JAVIER GONZALEZ" userId="a74f04e1-7f57-4eb9-a9be-15699584d925" providerId="ADAL" clId="{656AA0D3-18B3-4D13-A717-9D7B125650E0}" dt="2023-10-03T11:51:26.027" v="655" actId="113"/>
          <ac:spMkLst>
            <pc:docMk/>
            <pc:sldMk cId="627585600" sldId="334"/>
            <ac:spMk id="100" creationId="{5E6ABA8F-557A-8AE1-1531-C9F0007AA51E}"/>
          </ac:spMkLst>
        </pc:spChg>
        <pc:picChg chg="del">
          <ac:chgData name="JAVIER GONZALEZ" userId="a74f04e1-7f57-4eb9-a9be-15699584d925" providerId="ADAL" clId="{656AA0D3-18B3-4D13-A717-9D7B125650E0}" dt="2023-10-03T11:41:19.896" v="586" actId="478"/>
          <ac:picMkLst>
            <pc:docMk/>
            <pc:sldMk cId="627585600" sldId="334"/>
            <ac:picMk id="4" creationId="{929F28E3-F2F0-A794-77A0-5632B2C8229F}"/>
          </ac:picMkLst>
        </pc:picChg>
      </pc:sldChg>
      <pc:sldChg chg="delSp modSp add mod">
        <pc:chgData name="JAVIER GONZALEZ" userId="a74f04e1-7f57-4eb9-a9be-15699584d925" providerId="ADAL" clId="{656AA0D3-18B3-4D13-A717-9D7B125650E0}" dt="2023-10-03T11:51:50.501" v="658" actId="207"/>
        <pc:sldMkLst>
          <pc:docMk/>
          <pc:sldMk cId="4078909800" sldId="335"/>
        </pc:sldMkLst>
        <pc:spChg chg="mod">
          <ac:chgData name="JAVIER GONZALEZ" userId="a74f04e1-7f57-4eb9-a9be-15699584d925" providerId="ADAL" clId="{656AA0D3-18B3-4D13-A717-9D7B125650E0}" dt="2023-10-03T11:40:02.467" v="578" actId="1076"/>
          <ac:spMkLst>
            <pc:docMk/>
            <pc:sldMk cId="4078909800" sldId="335"/>
            <ac:spMk id="40" creationId="{BC12F0AB-7B60-F5B2-F492-C5CB50372587}"/>
          </ac:spMkLst>
        </pc:spChg>
        <pc:spChg chg="mod">
          <ac:chgData name="JAVIER GONZALEZ" userId="a74f04e1-7f57-4eb9-a9be-15699584d925" providerId="ADAL" clId="{656AA0D3-18B3-4D13-A717-9D7B125650E0}" dt="2023-10-03T11:51:46.299" v="656" actId="207"/>
          <ac:spMkLst>
            <pc:docMk/>
            <pc:sldMk cId="4078909800" sldId="335"/>
            <ac:spMk id="58" creationId="{4164AB34-21E9-DD87-05F0-55261AABC4C6}"/>
          </ac:spMkLst>
        </pc:spChg>
        <pc:spChg chg="mod">
          <ac:chgData name="JAVIER GONZALEZ" userId="a74f04e1-7f57-4eb9-a9be-15699584d925" providerId="ADAL" clId="{656AA0D3-18B3-4D13-A717-9D7B125650E0}" dt="2023-10-03T11:51:48.292" v="657" actId="207"/>
          <ac:spMkLst>
            <pc:docMk/>
            <pc:sldMk cId="4078909800" sldId="335"/>
            <ac:spMk id="60" creationId="{61843E91-18D6-059D-258A-50322C13B1A7}"/>
          </ac:spMkLst>
        </pc:spChg>
        <pc:spChg chg="mod">
          <ac:chgData name="JAVIER GONZALEZ" userId="a74f04e1-7f57-4eb9-a9be-15699584d925" providerId="ADAL" clId="{656AA0D3-18B3-4D13-A717-9D7B125650E0}" dt="2023-10-03T11:51:50.501" v="658" actId="207"/>
          <ac:spMkLst>
            <pc:docMk/>
            <pc:sldMk cId="4078909800" sldId="335"/>
            <ac:spMk id="63" creationId="{505CD15A-2C3E-ACDD-276B-2F18C70EB5D7}"/>
          </ac:spMkLst>
        </pc:spChg>
        <pc:grpChg chg="mod">
          <ac:chgData name="JAVIER GONZALEZ" userId="a74f04e1-7f57-4eb9-a9be-15699584d925" providerId="ADAL" clId="{656AA0D3-18B3-4D13-A717-9D7B125650E0}" dt="2023-10-03T11:39:57.881" v="577" actId="1076"/>
          <ac:grpSpMkLst>
            <pc:docMk/>
            <pc:sldMk cId="4078909800" sldId="335"/>
            <ac:grpSpMk id="49" creationId="{3C6D582E-055D-01E4-53ED-3F0CF6F4BFD2}"/>
          </ac:grpSpMkLst>
        </pc:grpChg>
        <pc:picChg chg="del">
          <ac:chgData name="JAVIER GONZALEZ" userId="a74f04e1-7f57-4eb9-a9be-15699584d925" providerId="ADAL" clId="{656AA0D3-18B3-4D13-A717-9D7B125650E0}" dt="2023-10-03T11:41:22.264" v="587" actId="478"/>
          <ac:picMkLst>
            <pc:docMk/>
            <pc:sldMk cId="4078909800" sldId="335"/>
            <ac:picMk id="4" creationId="{929F28E3-F2F0-A794-77A0-5632B2C8229F}"/>
          </ac:picMkLst>
        </pc:picChg>
      </pc:sldChg>
    </pc:docChg>
  </pc:docChgLst>
  <pc:docChgLst>
    <pc:chgData name="JAVIER GONZALEZ" userId="a74f04e1-7f57-4eb9-a9be-15699584d925" providerId="ADAL" clId="{7A4F5853-A186-4B68-814C-D65A714B0F37}"/>
    <pc:docChg chg="undo redo custSel modSld">
      <pc:chgData name="JAVIER GONZALEZ" userId="a74f04e1-7f57-4eb9-a9be-15699584d925" providerId="ADAL" clId="{7A4F5853-A186-4B68-814C-D65A714B0F37}" dt="2023-10-04T14:05:22.712" v="1979"/>
      <pc:docMkLst>
        <pc:docMk/>
      </pc:docMkLst>
      <pc:sldChg chg="addSp modSp mod modAnim">
        <pc:chgData name="JAVIER GONZALEZ" userId="a74f04e1-7f57-4eb9-a9be-15699584d925" providerId="ADAL" clId="{7A4F5853-A186-4B68-814C-D65A714B0F37}" dt="2023-10-04T14:05:02.308" v="1976"/>
        <pc:sldMkLst>
          <pc:docMk/>
          <pc:sldMk cId="2665874848" sldId="259"/>
        </pc:sldMkLst>
        <pc:spChg chg="mod">
          <ac:chgData name="JAVIER GONZALEZ" userId="a74f04e1-7f57-4eb9-a9be-15699584d925" providerId="ADAL" clId="{7A4F5853-A186-4B68-814C-D65A714B0F37}" dt="2023-10-03T12:35:42.633" v="1146"/>
          <ac:spMkLst>
            <pc:docMk/>
            <pc:sldMk cId="2665874848" sldId="259"/>
            <ac:spMk id="7" creationId="{5CEC90FA-E3AD-A5CC-BCD5-D389BB996313}"/>
          </ac:spMkLst>
        </pc:spChg>
        <pc:spChg chg="mod">
          <ac:chgData name="JAVIER GONZALEZ" userId="a74f04e1-7f57-4eb9-a9be-15699584d925" providerId="ADAL" clId="{7A4F5853-A186-4B68-814C-D65A714B0F37}" dt="2023-10-04T14:04:58.677" v="1975" actId="164"/>
          <ac:spMkLst>
            <pc:docMk/>
            <pc:sldMk cId="2665874848" sldId="259"/>
            <ac:spMk id="10" creationId="{687FB6C2-161B-4DF8-9420-86C05B4D0F24}"/>
          </ac:spMkLst>
        </pc:spChg>
        <pc:spChg chg="mod">
          <ac:chgData name="JAVIER GONZALEZ" userId="a74f04e1-7f57-4eb9-a9be-15699584d925" providerId="ADAL" clId="{7A4F5853-A186-4B68-814C-D65A714B0F37}" dt="2023-10-03T12:35:12.069" v="1145" actId="20577"/>
          <ac:spMkLst>
            <pc:docMk/>
            <pc:sldMk cId="2665874848" sldId="259"/>
            <ac:spMk id="14" creationId="{E4F01508-3E1C-1652-17EA-8F80F7A5840A}"/>
          </ac:spMkLst>
        </pc:spChg>
        <pc:spChg chg="mod">
          <ac:chgData name="JAVIER GONZALEZ" userId="a74f04e1-7f57-4eb9-a9be-15699584d925" providerId="ADAL" clId="{7A4F5853-A186-4B68-814C-D65A714B0F37}" dt="2023-10-03T12:39:24.007" v="1285" actId="20577"/>
          <ac:spMkLst>
            <pc:docMk/>
            <pc:sldMk cId="2665874848" sldId="259"/>
            <ac:spMk id="17" creationId="{22D98BF1-A395-7E96-E090-49BEF0B99342}"/>
          </ac:spMkLst>
        </pc:spChg>
        <pc:spChg chg="mod">
          <ac:chgData name="JAVIER GONZALEZ" userId="a74f04e1-7f57-4eb9-a9be-15699584d925" providerId="ADAL" clId="{7A4F5853-A186-4B68-814C-D65A714B0F37}" dt="2023-10-04T14:04:33.293" v="1971" actId="164"/>
          <ac:spMkLst>
            <pc:docMk/>
            <pc:sldMk cId="2665874848" sldId="259"/>
            <ac:spMk id="70" creationId="{939D75F9-997B-ECC9-F1F9-B21D68D4330B}"/>
          </ac:spMkLst>
        </pc:spChg>
        <pc:spChg chg="mod">
          <ac:chgData name="JAVIER GONZALEZ" userId="a74f04e1-7f57-4eb9-a9be-15699584d925" providerId="ADAL" clId="{7A4F5853-A186-4B68-814C-D65A714B0F37}" dt="2023-10-04T14:04:33.293" v="1971" actId="164"/>
          <ac:spMkLst>
            <pc:docMk/>
            <pc:sldMk cId="2665874848" sldId="259"/>
            <ac:spMk id="72" creationId="{0E8B5FA9-AA2A-CA0B-8E0A-1D8273DB8A30}"/>
          </ac:spMkLst>
        </pc:spChg>
        <pc:spChg chg="mod">
          <ac:chgData name="JAVIER GONZALEZ" userId="a74f04e1-7f57-4eb9-a9be-15699584d925" providerId="ADAL" clId="{7A4F5853-A186-4B68-814C-D65A714B0F37}" dt="2023-10-04T14:04:33.293" v="1971" actId="164"/>
          <ac:spMkLst>
            <pc:docMk/>
            <pc:sldMk cId="2665874848" sldId="259"/>
            <ac:spMk id="75" creationId="{67C2E147-9AAA-4072-2116-5EC9349E73C4}"/>
          </ac:spMkLst>
        </pc:spChg>
        <pc:spChg chg="mod">
          <ac:chgData name="JAVIER GONZALEZ" userId="a74f04e1-7f57-4eb9-a9be-15699584d925" providerId="ADAL" clId="{7A4F5853-A186-4B68-814C-D65A714B0F37}" dt="2023-10-03T12:36:41.694" v="1148"/>
          <ac:spMkLst>
            <pc:docMk/>
            <pc:sldMk cId="2665874848" sldId="259"/>
            <ac:spMk id="77" creationId="{0BF92635-F0B6-D48F-9E4C-D42D423BF884}"/>
          </ac:spMkLst>
        </pc:spChg>
        <pc:grpChg chg="add mod">
          <ac:chgData name="JAVIER GONZALEZ" userId="a74f04e1-7f57-4eb9-a9be-15699584d925" providerId="ADAL" clId="{7A4F5853-A186-4B68-814C-D65A714B0F37}" dt="2023-10-04T14:04:33.293" v="1971" actId="164"/>
          <ac:grpSpMkLst>
            <pc:docMk/>
            <pc:sldMk cId="2665874848" sldId="259"/>
            <ac:grpSpMk id="3" creationId="{C41C06C6-DE87-FEC8-74ED-5D54C8690D0F}"/>
          </ac:grpSpMkLst>
        </pc:grpChg>
        <pc:grpChg chg="add mod">
          <ac:chgData name="JAVIER GONZALEZ" userId="a74f04e1-7f57-4eb9-a9be-15699584d925" providerId="ADAL" clId="{7A4F5853-A186-4B68-814C-D65A714B0F37}" dt="2023-10-04T14:04:58.677" v="1975" actId="164"/>
          <ac:grpSpMkLst>
            <pc:docMk/>
            <pc:sldMk cId="2665874848" sldId="259"/>
            <ac:grpSpMk id="4" creationId="{3651BFF1-B498-E88E-62BF-23F969E84718}"/>
          </ac:grpSpMkLst>
        </pc:grpChg>
        <pc:grpChg chg="mod">
          <ac:chgData name="JAVIER GONZALEZ" userId="a74f04e1-7f57-4eb9-a9be-15699584d925" providerId="ADAL" clId="{7A4F5853-A186-4B68-814C-D65A714B0F37}" dt="2023-10-04T14:04:58.677" v="1975" actId="164"/>
          <ac:grpSpMkLst>
            <pc:docMk/>
            <pc:sldMk cId="2665874848" sldId="259"/>
            <ac:grpSpMk id="6" creationId="{96862316-23E0-4B6B-6124-BEF2657CBE73}"/>
          </ac:grpSpMkLst>
        </pc:grpChg>
      </pc:sldChg>
      <pc:sldChg chg="modSp mod modAnim">
        <pc:chgData name="JAVIER GONZALEZ" userId="a74f04e1-7f57-4eb9-a9be-15699584d925" providerId="ADAL" clId="{7A4F5853-A186-4B68-814C-D65A714B0F37}" dt="2023-10-04T14:05:22.712" v="1979"/>
        <pc:sldMkLst>
          <pc:docMk/>
          <pc:sldMk cId="2498031219" sldId="260"/>
        </pc:sldMkLst>
        <pc:spChg chg="mod">
          <ac:chgData name="JAVIER GONZALEZ" userId="a74f04e1-7f57-4eb9-a9be-15699584d925" providerId="ADAL" clId="{7A4F5853-A186-4B68-814C-D65A714B0F37}" dt="2023-10-03T12:48:23.233" v="1534" actId="20577"/>
          <ac:spMkLst>
            <pc:docMk/>
            <pc:sldMk cId="2498031219" sldId="260"/>
            <ac:spMk id="6" creationId="{B26C6317-8365-6F41-A858-75FB5FF7A699}"/>
          </ac:spMkLst>
        </pc:spChg>
        <pc:spChg chg="mod">
          <ac:chgData name="JAVIER GONZALEZ" userId="a74f04e1-7f57-4eb9-a9be-15699584d925" providerId="ADAL" clId="{7A4F5853-A186-4B68-814C-D65A714B0F37}" dt="2023-10-03T12:48:41.814" v="1535"/>
          <ac:spMkLst>
            <pc:docMk/>
            <pc:sldMk cId="2498031219" sldId="260"/>
            <ac:spMk id="9" creationId="{759A8A8E-7F33-DE0D-951A-3BA97621169C}"/>
          </ac:spMkLst>
        </pc:spChg>
        <pc:spChg chg="mod">
          <ac:chgData name="JAVIER GONZALEZ" userId="a74f04e1-7f57-4eb9-a9be-15699584d925" providerId="ADAL" clId="{7A4F5853-A186-4B68-814C-D65A714B0F37}" dt="2023-10-03T12:47:16.365" v="1475" actId="20577"/>
          <ac:spMkLst>
            <pc:docMk/>
            <pc:sldMk cId="2498031219" sldId="260"/>
            <ac:spMk id="10" creationId="{1169C83C-2321-2798-3E65-8931B708FA99}"/>
          </ac:spMkLst>
        </pc:spChg>
        <pc:spChg chg="mod">
          <ac:chgData name="JAVIER GONZALEZ" userId="a74f04e1-7f57-4eb9-a9be-15699584d925" providerId="ADAL" clId="{7A4F5853-A186-4B68-814C-D65A714B0F37}" dt="2023-10-03T12:47:05.392" v="1461" actId="20577"/>
          <ac:spMkLst>
            <pc:docMk/>
            <pc:sldMk cId="2498031219" sldId="260"/>
            <ac:spMk id="14" creationId="{E4F01508-3E1C-1652-17EA-8F80F7A5840A}"/>
          </ac:spMkLst>
        </pc:spChg>
        <pc:spChg chg="mod">
          <ac:chgData name="JAVIER GONZALEZ" userId="a74f04e1-7f57-4eb9-a9be-15699584d925" providerId="ADAL" clId="{7A4F5853-A186-4B68-814C-D65A714B0F37}" dt="2023-10-03T12:48:12.747" v="1505" actId="20577"/>
          <ac:spMkLst>
            <pc:docMk/>
            <pc:sldMk cId="2498031219" sldId="260"/>
            <ac:spMk id="15" creationId="{C70A2DC5-95C2-E1FA-180E-69E57960ACE7}"/>
          </ac:spMkLst>
        </pc:spChg>
        <pc:spChg chg="mod">
          <ac:chgData name="JAVIER GONZALEZ" userId="a74f04e1-7f57-4eb9-a9be-15699584d925" providerId="ADAL" clId="{7A4F5853-A186-4B68-814C-D65A714B0F37}" dt="2023-10-03T12:58:38.422" v="1837" actId="1076"/>
          <ac:spMkLst>
            <pc:docMk/>
            <pc:sldMk cId="2498031219" sldId="260"/>
            <ac:spMk id="17" creationId="{3E0916BF-93DE-7E42-53D2-0A00CEC31B52}"/>
          </ac:spMkLst>
        </pc:spChg>
        <pc:spChg chg="mod">
          <ac:chgData name="JAVIER GONZALEZ" userId="a74f04e1-7f57-4eb9-a9be-15699584d925" providerId="ADAL" clId="{7A4F5853-A186-4B68-814C-D65A714B0F37}" dt="2023-10-03T12:56:24.723" v="1820" actId="20577"/>
          <ac:spMkLst>
            <pc:docMk/>
            <pc:sldMk cId="2498031219" sldId="260"/>
            <ac:spMk id="18" creationId="{F0213F2D-D163-429D-6E67-6C7DF5E5B519}"/>
          </ac:spMkLst>
        </pc:spChg>
        <pc:spChg chg="mod">
          <ac:chgData name="JAVIER GONZALEZ" userId="a74f04e1-7f57-4eb9-a9be-15699584d925" providerId="ADAL" clId="{7A4F5853-A186-4B68-814C-D65A714B0F37}" dt="2023-10-03T12:58:30.847" v="1836"/>
          <ac:spMkLst>
            <pc:docMk/>
            <pc:sldMk cId="2498031219" sldId="260"/>
            <ac:spMk id="19" creationId="{70EE0AB9-4EC8-CF68-43DD-355ADC35F032}"/>
          </ac:spMkLst>
        </pc:spChg>
        <pc:spChg chg="mod">
          <ac:chgData name="JAVIER GONZALEZ" userId="a74f04e1-7f57-4eb9-a9be-15699584d925" providerId="ADAL" clId="{7A4F5853-A186-4B68-814C-D65A714B0F37}" dt="2023-10-03T13:01:24.465" v="1899" actId="20577"/>
          <ac:spMkLst>
            <pc:docMk/>
            <pc:sldMk cId="2498031219" sldId="260"/>
            <ac:spMk id="20" creationId="{48BEA8F8-B295-3B6F-BDF8-4BB554580B5F}"/>
          </ac:spMkLst>
        </pc:spChg>
        <pc:spChg chg="mod">
          <ac:chgData name="JAVIER GONZALEZ" userId="a74f04e1-7f57-4eb9-a9be-15699584d925" providerId="ADAL" clId="{7A4F5853-A186-4B68-814C-D65A714B0F37}" dt="2023-10-03T13:00:28.140" v="1858" actId="20577"/>
          <ac:spMkLst>
            <pc:docMk/>
            <pc:sldMk cId="2498031219" sldId="260"/>
            <ac:spMk id="22" creationId="{C04C7716-568B-09A5-5003-F491FDE4AE9C}"/>
          </ac:spMkLst>
        </pc:spChg>
        <pc:spChg chg="mod">
          <ac:chgData name="JAVIER GONZALEZ" userId="a74f04e1-7f57-4eb9-a9be-15699584d925" providerId="ADAL" clId="{7A4F5853-A186-4B68-814C-D65A714B0F37}" dt="2023-10-03T13:01:15.273" v="1883" actId="121"/>
          <ac:spMkLst>
            <pc:docMk/>
            <pc:sldMk cId="2498031219" sldId="260"/>
            <ac:spMk id="23" creationId="{FDAE5C58-979A-8BCD-9228-F6A8E2CCCBE3}"/>
          </ac:spMkLst>
        </pc:spChg>
        <pc:spChg chg="mod">
          <ac:chgData name="JAVIER GONZALEZ" userId="a74f04e1-7f57-4eb9-a9be-15699584d925" providerId="ADAL" clId="{7A4F5853-A186-4B68-814C-D65A714B0F37}" dt="2023-10-03T13:00:41.522" v="1881" actId="20577"/>
          <ac:spMkLst>
            <pc:docMk/>
            <pc:sldMk cId="2498031219" sldId="260"/>
            <ac:spMk id="24" creationId="{1CBE94A9-630B-2B4E-A55D-33F5CEC0486A}"/>
          </ac:spMkLst>
        </pc:spChg>
        <pc:spChg chg="mod">
          <ac:chgData name="JAVIER GONZALEZ" userId="a74f04e1-7f57-4eb9-a9be-15699584d925" providerId="ADAL" clId="{7A4F5853-A186-4B68-814C-D65A714B0F37}" dt="2023-10-03T12:56:38.602" v="1821"/>
          <ac:spMkLst>
            <pc:docMk/>
            <pc:sldMk cId="2498031219" sldId="260"/>
            <ac:spMk id="25" creationId="{BB0D53A1-90FB-6E49-366B-6668F62E3CE1}"/>
          </ac:spMkLst>
        </pc:spChg>
        <pc:spChg chg="mod">
          <ac:chgData name="JAVIER GONZALEZ" userId="a74f04e1-7f57-4eb9-a9be-15699584d925" providerId="ADAL" clId="{7A4F5853-A186-4B68-814C-D65A714B0F37}" dt="2023-10-03T12:55:48.446" v="1803" actId="6549"/>
          <ac:spMkLst>
            <pc:docMk/>
            <pc:sldMk cId="2498031219" sldId="260"/>
            <ac:spMk id="27" creationId="{94AC7ADF-381B-9F4A-0F69-5F227934CC6D}"/>
          </ac:spMkLst>
        </pc:spChg>
        <pc:spChg chg="mod">
          <ac:chgData name="JAVIER GONZALEZ" userId="a74f04e1-7f57-4eb9-a9be-15699584d925" providerId="ADAL" clId="{7A4F5853-A186-4B68-814C-D65A714B0F37}" dt="2023-10-03T12:49:13.102" v="1538" actId="790"/>
          <ac:spMkLst>
            <pc:docMk/>
            <pc:sldMk cId="2498031219" sldId="260"/>
            <ac:spMk id="28" creationId="{4EB9980F-AB91-F9CE-4680-30248A8EAF43}"/>
          </ac:spMkLst>
        </pc:spChg>
        <pc:spChg chg="mod">
          <ac:chgData name="JAVIER GONZALEZ" userId="a74f04e1-7f57-4eb9-a9be-15699584d925" providerId="ADAL" clId="{7A4F5853-A186-4B68-814C-D65A714B0F37}" dt="2023-10-03T12:49:27.199" v="1539"/>
          <ac:spMkLst>
            <pc:docMk/>
            <pc:sldMk cId="2498031219" sldId="260"/>
            <ac:spMk id="29" creationId="{7B8E5104-F9E1-C1E1-9258-1DEC3CDEFC62}"/>
          </ac:spMkLst>
        </pc:spChg>
        <pc:spChg chg="mod">
          <ac:chgData name="JAVIER GONZALEZ" userId="a74f04e1-7f57-4eb9-a9be-15699584d925" providerId="ADAL" clId="{7A4F5853-A186-4B68-814C-D65A714B0F37}" dt="2023-10-03T12:55:46.389" v="1800" actId="20577"/>
          <ac:spMkLst>
            <pc:docMk/>
            <pc:sldMk cId="2498031219" sldId="260"/>
            <ac:spMk id="33" creationId="{0D07E0D0-6BA0-FDAC-450C-F4CDE33DF4D6}"/>
          </ac:spMkLst>
        </pc:spChg>
        <pc:grpChg chg="mod">
          <ac:chgData name="JAVIER GONZALEZ" userId="a74f04e1-7f57-4eb9-a9be-15699584d925" providerId="ADAL" clId="{7A4F5853-A186-4B68-814C-D65A714B0F37}" dt="2023-10-03T12:56:41.759" v="1822" actId="14100"/>
          <ac:grpSpMkLst>
            <pc:docMk/>
            <pc:sldMk cId="2498031219" sldId="260"/>
            <ac:grpSpMk id="5" creationId="{6E06AA54-27EE-97BC-40A3-2AAAE75740B9}"/>
          </ac:grpSpMkLst>
        </pc:grpChg>
        <pc:graphicFrameChg chg="mod modGraphic">
          <ac:chgData name="JAVIER GONZALEZ" userId="a74f04e1-7f57-4eb9-a9be-15699584d925" providerId="ADAL" clId="{7A4F5853-A186-4B68-814C-D65A714B0F37}" dt="2023-10-03T12:52:57.057" v="1747" actId="20577"/>
          <ac:graphicFrameMkLst>
            <pc:docMk/>
            <pc:sldMk cId="2498031219" sldId="260"/>
            <ac:graphicFrameMk id="3" creationId="{46F7A5A7-A47C-8CE1-986C-9C3944EDED20}"/>
          </ac:graphicFrameMkLst>
        </pc:graphicFrameChg>
      </pc:sldChg>
      <pc:sldChg chg="modSp mod">
        <pc:chgData name="JAVIER GONZALEZ" userId="a74f04e1-7f57-4eb9-a9be-15699584d925" providerId="ADAL" clId="{7A4F5853-A186-4B68-814C-D65A714B0F37}" dt="2023-10-03T13:01:48.081" v="1948" actId="6549"/>
        <pc:sldMkLst>
          <pc:docMk/>
          <pc:sldMk cId="114770017" sldId="324"/>
        </pc:sldMkLst>
        <pc:spChg chg="mod">
          <ac:chgData name="JAVIER GONZALEZ" userId="a74f04e1-7f57-4eb9-a9be-15699584d925" providerId="ADAL" clId="{7A4F5853-A186-4B68-814C-D65A714B0F37}" dt="2023-10-03T13:01:48.081" v="1948" actId="6549"/>
          <ac:spMkLst>
            <pc:docMk/>
            <pc:sldMk cId="114770017" sldId="324"/>
            <ac:spMk id="8" creationId="{49D26E0E-511A-634F-7EBD-83E38D7DD66B}"/>
          </ac:spMkLst>
        </pc:spChg>
      </pc:sldChg>
      <pc:sldChg chg="modSp mod modAnim">
        <pc:chgData name="JAVIER GONZALEZ" userId="a74f04e1-7f57-4eb9-a9be-15699584d925" providerId="ADAL" clId="{7A4F5853-A186-4B68-814C-D65A714B0F37}" dt="2023-10-04T14:00:12.735" v="1950"/>
        <pc:sldMkLst>
          <pc:docMk/>
          <pc:sldMk cId="1222704056" sldId="330"/>
        </pc:sldMkLst>
        <pc:spChg chg="mod">
          <ac:chgData name="JAVIER GONZALEZ" userId="a74f04e1-7f57-4eb9-a9be-15699584d925" providerId="ADAL" clId="{7A4F5853-A186-4B68-814C-D65A714B0F37}" dt="2023-10-03T12:11:06.408" v="240" actId="27636"/>
          <ac:spMkLst>
            <pc:docMk/>
            <pc:sldMk cId="1222704056" sldId="330"/>
            <ac:spMk id="24" creationId="{6D16AAEC-DBF7-00E7-6899-62E1AA9147ED}"/>
          </ac:spMkLst>
        </pc:spChg>
        <pc:graphicFrameChg chg="mod modGraphic">
          <ac:chgData name="JAVIER GONZALEZ" userId="a74f04e1-7f57-4eb9-a9be-15699584d925" providerId="ADAL" clId="{7A4F5853-A186-4B68-814C-D65A714B0F37}" dt="2023-10-03T12:14:33.705" v="523" actId="20577"/>
          <ac:graphicFrameMkLst>
            <pc:docMk/>
            <pc:sldMk cId="1222704056" sldId="330"/>
            <ac:graphicFrameMk id="5" creationId="{CEEFA79F-43F9-F976-2286-C36070E7BB79}"/>
          </ac:graphicFrameMkLst>
        </pc:graphicFrameChg>
      </pc:sldChg>
      <pc:sldChg chg="modSp mod">
        <pc:chgData name="JAVIER GONZALEZ" userId="a74f04e1-7f57-4eb9-a9be-15699584d925" providerId="ADAL" clId="{7A4F5853-A186-4B68-814C-D65A714B0F37}" dt="2023-10-03T12:10:33.578" v="177" actId="947"/>
        <pc:sldMkLst>
          <pc:docMk/>
          <pc:sldMk cId="3304972812" sldId="332"/>
        </pc:sldMkLst>
        <pc:spChg chg="mod">
          <ac:chgData name="JAVIER GONZALEZ" userId="a74f04e1-7f57-4eb9-a9be-15699584d925" providerId="ADAL" clId="{7A4F5853-A186-4B68-814C-D65A714B0F37}" dt="2023-10-03T12:09:20.595" v="152" actId="20577"/>
          <ac:spMkLst>
            <pc:docMk/>
            <pc:sldMk cId="3304972812" sldId="332"/>
            <ac:spMk id="7" creationId="{510640A1-1641-CB75-B344-B6880EA1BE8B}"/>
          </ac:spMkLst>
        </pc:spChg>
        <pc:spChg chg="mod">
          <ac:chgData name="JAVIER GONZALEZ" userId="a74f04e1-7f57-4eb9-a9be-15699584d925" providerId="ADAL" clId="{7A4F5853-A186-4B68-814C-D65A714B0F37}" dt="2023-10-03T12:09:06.740" v="121"/>
          <ac:spMkLst>
            <pc:docMk/>
            <pc:sldMk cId="3304972812" sldId="332"/>
            <ac:spMk id="15" creationId="{BA631544-F50E-C7EE-FDC1-550365090E6E}"/>
          </ac:spMkLst>
        </pc:spChg>
        <pc:spChg chg="mod">
          <ac:chgData name="JAVIER GONZALEZ" userId="a74f04e1-7f57-4eb9-a9be-15699584d925" providerId="ADAL" clId="{7A4F5853-A186-4B68-814C-D65A714B0F37}" dt="2023-10-03T12:10:33.578" v="177" actId="947"/>
          <ac:spMkLst>
            <pc:docMk/>
            <pc:sldMk cId="3304972812" sldId="332"/>
            <ac:spMk id="17" creationId="{FD71A78E-3503-51B1-99EB-3CAA8525C10E}"/>
          </ac:spMkLst>
        </pc:spChg>
        <pc:picChg chg="mod">
          <ac:chgData name="JAVIER GONZALEZ" userId="a74f04e1-7f57-4eb9-a9be-15699584d925" providerId="ADAL" clId="{7A4F5853-A186-4B68-814C-D65A714B0F37}" dt="2023-10-03T12:09:25.266" v="153" actId="14100"/>
          <ac:picMkLst>
            <pc:docMk/>
            <pc:sldMk cId="3304972812" sldId="332"/>
            <ac:picMk id="13" creationId="{759FAC9D-0A3D-F7D6-AD31-46E98E6439CE}"/>
          </ac:picMkLst>
        </pc:picChg>
      </pc:sldChg>
      <pc:sldChg chg="addSp delSp modSp mod modAnim">
        <pc:chgData name="JAVIER GONZALEZ" userId="a74f04e1-7f57-4eb9-a9be-15699584d925" providerId="ADAL" clId="{7A4F5853-A186-4B68-814C-D65A714B0F37}" dt="2023-10-04T14:04:06.794" v="1970"/>
        <pc:sldMkLst>
          <pc:docMk/>
          <pc:sldMk cId="627585600" sldId="334"/>
        </pc:sldMkLst>
        <pc:spChg chg="mod topLvl">
          <ac:chgData name="JAVIER GONZALEZ" userId="a74f04e1-7f57-4eb9-a9be-15699584d925" providerId="ADAL" clId="{7A4F5853-A186-4B68-814C-D65A714B0F37}" dt="2023-10-04T14:02:36.241" v="1954" actId="165"/>
          <ac:spMkLst>
            <pc:docMk/>
            <pc:sldMk cId="627585600" sldId="334"/>
            <ac:spMk id="7" creationId="{12A104AB-8C00-F7E7-C269-64965C75633B}"/>
          </ac:spMkLst>
        </pc:spChg>
        <pc:spChg chg="mod">
          <ac:chgData name="JAVIER GONZALEZ" userId="a74f04e1-7f57-4eb9-a9be-15699584d925" providerId="ADAL" clId="{7A4F5853-A186-4B68-814C-D65A714B0F37}" dt="2023-10-04T14:04:03.526" v="1969" actId="164"/>
          <ac:spMkLst>
            <pc:docMk/>
            <pc:sldMk cId="627585600" sldId="334"/>
            <ac:spMk id="11" creationId="{B45C6DE2-E4D7-A05D-DC74-6901A7EAF08A}"/>
          </ac:spMkLst>
        </pc:spChg>
        <pc:spChg chg="mod topLvl">
          <ac:chgData name="JAVIER GONZALEZ" userId="a74f04e1-7f57-4eb9-a9be-15699584d925" providerId="ADAL" clId="{7A4F5853-A186-4B68-814C-D65A714B0F37}" dt="2023-10-04T14:02:58.720" v="1958" actId="165"/>
          <ac:spMkLst>
            <pc:docMk/>
            <pc:sldMk cId="627585600" sldId="334"/>
            <ac:spMk id="33" creationId="{238B4DF2-7777-02D4-76CF-6C6094F6CB55}"/>
          </ac:spMkLst>
        </pc:spChg>
        <pc:spChg chg="mod topLvl">
          <ac:chgData name="JAVIER GONZALEZ" userId="a74f04e1-7f57-4eb9-a9be-15699584d925" providerId="ADAL" clId="{7A4F5853-A186-4B68-814C-D65A714B0F37}" dt="2023-10-04T14:03:46.148" v="1966" actId="164"/>
          <ac:spMkLst>
            <pc:docMk/>
            <pc:sldMk cId="627585600" sldId="334"/>
            <ac:spMk id="35" creationId="{58248166-A5AF-09D3-E4A6-12905879E0EF}"/>
          </ac:spMkLst>
        </pc:spChg>
        <pc:spChg chg="mod topLvl">
          <ac:chgData name="JAVIER GONZALEZ" userId="a74f04e1-7f57-4eb9-a9be-15699584d925" providerId="ADAL" clId="{7A4F5853-A186-4B68-814C-D65A714B0F37}" dt="2023-10-04T14:02:58.720" v="1958" actId="165"/>
          <ac:spMkLst>
            <pc:docMk/>
            <pc:sldMk cId="627585600" sldId="334"/>
            <ac:spMk id="38" creationId="{207E90F1-D53B-2C74-BCC0-40DEB545EF41}"/>
          </ac:spMkLst>
        </pc:spChg>
        <pc:spChg chg="mod topLvl">
          <ac:chgData name="JAVIER GONZALEZ" userId="a74f04e1-7f57-4eb9-a9be-15699584d925" providerId="ADAL" clId="{7A4F5853-A186-4B68-814C-D65A714B0F37}" dt="2023-10-04T14:02:58.720" v="1958" actId="165"/>
          <ac:spMkLst>
            <pc:docMk/>
            <pc:sldMk cId="627585600" sldId="334"/>
            <ac:spMk id="39" creationId="{CA2BFAC0-45B3-6CF1-2C7D-C31FBDC0BEA5}"/>
          </ac:spMkLst>
        </pc:spChg>
        <pc:spChg chg="mod topLvl">
          <ac:chgData name="JAVIER GONZALEZ" userId="a74f04e1-7f57-4eb9-a9be-15699584d925" providerId="ADAL" clId="{7A4F5853-A186-4B68-814C-D65A714B0F37}" dt="2023-10-04T14:02:58.720" v="1958" actId="165"/>
          <ac:spMkLst>
            <pc:docMk/>
            <pc:sldMk cId="627585600" sldId="334"/>
            <ac:spMk id="41" creationId="{1236A405-644B-9EAB-2415-36E43B7184EF}"/>
          </ac:spMkLst>
        </pc:spChg>
        <pc:spChg chg="mod topLvl">
          <ac:chgData name="JAVIER GONZALEZ" userId="a74f04e1-7f57-4eb9-a9be-15699584d925" providerId="ADAL" clId="{7A4F5853-A186-4B68-814C-D65A714B0F37}" dt="2023-10-04T14:02:45.163" v="1956" actId="165"/>
          <ac:spMkLst>
            <pc:docMk/>
            <pc:sldMk cId="627585600" sldId="334"/>
            <ac:spMk id="43" creationId="{64CDDB2D-86E6-2C4E-EBFE-C6DFF294CC47}"/>
          </ac:spMkLst>
        </pc:spChg>
        <pc:spChg chg="mod topLvl">
          <ac:chgData name="JAVIER GONZALEZ" userId="a74f04e1-7f57-4eb9-a9be-15699584d925" providerId="ADAL" clId="{7A4F5853-A186-4B68-814C-D65A714B0F37}" dt="2023-10-04T14:02:45.163" v="1956" actId="165"/>
          <ac:spMkLst>
            <pc:docMk/>
            <pc:sldMk cId="627585600" sldId="334"/>
            <ac:spMk id="56" creationId="{F9104ECD-5927-1AB8-5220-D350196FFE81}"/>
          </ac:spMkLst>
        </pc:spChg>
        <pc:spChg chg="mod topLvl">
          <ac:chgData name="JAVIER GONZALEZ" userId="a74f04e1-7f57-4eb9-a9be-15699584d925" providerId="ADAL" clId="{7A4F5853-A186-4B68-814C-D65A714B0F37}" dt="2023-10-04T14:02:45.163" v="1956" actId="165"/>
          <ac:spMkLst>
            <pc:docMk/>
            <pc:sldMk cId="627585600" sldId="334"/>
            <ac:spMk id="57" creationId="{8ACACA97-F9E0-E039-E8F2-9F67171F8CDB}"/>
          </ac:spMkLst>
        </pc:spChg>
        <pc:spChg chg="mod topLvl">
          <ac:chgData name="JAVIER GONZALEZ" userId="a74f04e1-7f57-4eb9-a9be-15699584d925" providerId="ADAL" clId="{7A4F5853-A186-4B68-814C-D65A714B0F37}" dt="2023-10-04T14:03:46.148" v="1966" actId="164"/>
          <ac:spMkLst>
            <pc:docMk/>
            <pc:sldMk cId="627585600" sldId="334"/>
            <ac:spMk id="58" creationId="{5E06F830-AF5A-304E-3FB6-B68F0CC64EEA}"/>
          </ac:spMkLst>
        </pc:spChg>
        <pc:spChg chg="mod">
          <ac:chgData name="JAVIER GONZALEZ" userId="a74f04e1-7f57-4eb9-a9be-15699584d925" providerId="ADAL" clId="{7A4F5853-A186-4B68-814C-D65A714B0F37}" dt="2023-10-03T12:25:51.124" v="868" actId="20577"/>
          <ac:spMkLst>
            <pc:docMk/>
            <pc:sldMk cId="627585600" sldId="334"/>
            <ac:spMk id="61" creationId="{29F87FB4-3260-9176-BD2C-FE3BAF40E099}"/>
          </ac:spMkLst>
        </pc:spChg>
        <pc:spChg chg="mod">
          <ac:chgData name="JAVIER GONZALEZ" userId="a74f04e1-7f57-4eb9-a9be-15699584d925" providerId="ADAL" clId="{7A4F5853-A186-4B68-814C-D65A714B0F37}" dt="2023-10-04T14:04:03.526" v="1969" actId="164"/>
          <ac:spMkLst>
            <pc:docMk/>
            <pc:sldMk cId="627585600" sldId="334"/>
            <ac:spMk id="100" creationId="{5E6ABA8F-557A-8AE1-1531-C9F0007AA51E}"/>
          </ac:spMkLst>
        </pc:spChg>
        <pc:grpChg chg="del mod topLvl">
          <ac:chgData name="JAVIER GONZALEZ" userId="a74f04e1-7f57-4eb9-a9be-15699584d925" providerId="ADAL" clId="{7A4F5853-A186-4B68-814C-D65A714B0F37}" dt="2023-10-04T14:02:58.720" v="1958" actId="165"/>
          <ac:grpSpMkLst>
            <pc:docMk/>
            <pc:sldMk cId="627585600" sldId="334"/>
            <ac:grpSpMk id="2" creationId="{BE6B82B6-7517-E8B3-AF29-6F0FD782D097}"/>
          </ac:grpSpMkLst>
        </pc:grpChg>
        <pc:grpChg chg="del mod topLvl">
          <ac:chgData name="JAVIER GONZALEZ" userId="a74f04e1-7f57-4eb9-a9be-15699584d925" providerId="ADAL" clId="{7A4F5853-A186-4B68-814C-D65A714B0F37}" dt="2023-10-04T14:02:45.163" v="1956" actId="165"/>
          <ac:grpSpMkLst>
            <pc:docMk/>
            <pc:sldMk cId="627585600" sldId="334"/>
            <ac:grpSpMk id="3" creationId="{DB3AF0DD-A94C-D1CA-9768-A0EDFC659EC3}"/>
          </ac:grpSpMkLst>
        </pc:grpChg>
        <pc:grpChg chg="add mod">
          <ac:chgData name="JAVIER GONZALEZ" userId="a74f04e1-7f57-4eb9-a9be-15699584d925" providerId="ADAL" clId="{7A4F5853-A186-4B68-814C-D65A714B0F37}" dt="2023-10-04T14:03:46.148" v="1966" actId="164"/>
          <ac:grpSpMkLst>
            <pc:docMk/>
            <pc:sldMk cId="627585600" sldId="334"/>
            <ac:grpSpMk id="4" creationId="{6F0B1369-E687-887D-47A5-86A70B4F672E}"/>
          </ac:grpSpMkLst>
        </pc:grpChg>
        <pc:grpChg chg="del mod topLvl">
          <ac:chgData name="JAVIER GONZALEZ" userId="a74f04e1-7f57-4eb9-a9be-15699584d925" providerId="ADAL" clId="{7A4F5853-A186-4B68-814C-D65A714B0F37}" dt="2023-10-04T14:02:39.767" v="1955" actId="165"/>
          <ac:grpSpMkLst>
            <pc:docMk/>
            <pc:sldMk cId="627585600" sldId="334"/>
            <ac:grpSpMk id="5" creationId="{4163A13E-8A70-FB3B-4F74-BDB80E65FAC7}"/>
          </ac:grpSpMkLst>
        </pc:grpChg>
        <pc:grpChg chg="del mod topLvl">
          <ac:chgData name="JAVIER GONZALEZ" userId="a74f04e1-7f57-4eb9-a9be-15699584d925" providerId="ADAL" clId="{7A4F5853-A186-4B68-814C-D65A714B0F37}" dt="2023-10-04T14:02:39.767" v="1955" actId="165"/>
          <ac:grpSpMkLst>
            <pc:docMk/>
            <pc:sldMk cId="627585600" sldId="334"/>
            <ac:grpSpMk id="6" creationId="{FC4CE461-7F69-D814-1B4A-425FD8DCD82A}"/>
          </ac:grpSpMkLst>
        </pc:grpChg>
        <pc:grpChg chg="del">
          <ac:chgData name="JAVIER GONZALEZ" userId="a74f04e1-7f57-4eb9-a9be-15699584d925" providerId="ADAL" clId="{7A4F5853-A186-4B68-814C-D65A714B0F37}" dt="2023-10-04T14:02:36.241" v="1954" actId="165"/>
          <ac:grpSpMkLst>
            <pc:docMk/>
            <pc:sldMk cId="627585600" sldId="334"/>
            <ac:grpSpMk id="9" creationId="{9D7D0DDF-A48F-C864-84FC-35F7DE64D963}"/>
          </ac:grpSpMkLst>
        </pc:grpChg>
        <pc:grpChg chg="add mod">
          <ac:chgData name="JAVIER GONZALEZ" userId="a74f04e1-7f57-4eb9-a9be-15699584d925" providerId="ADAL" clId="{7A4F5853-A186-4B68-814C-D65A714B0F37}" dt="2023-10-04T14:04:03.526" v="1969" actId="164"/>
          <ac:grpSpMkLst>
            <pc:docMk/>
            <pc:sldMk cId="627585600" sldId="334"/>
            <ac:grpSpMk id="14" creationId="{F544B240-4CE7-967F-049F-77F673CDE5A5}"/>
          </ac:grpSpMkLst>
        </pc:grpChg>
        <pc:picChg chg="mod topLvl">
          <ac:chgData name="JAVIER GONZALEZ" userId="a74f04e1-7f57-4eb9-a9be-15699584d925" providerId="ADAL" clId="{7A4F5853-A186-4B68-814C-D65A714B0F37}" dt="2023-10-04T14:02:39.767" v="1955" actId="165"/>
          <ac:picMkLst>
            <pc:docMk/>
            <pc:sldMk cId="627585600" sldId="334"/>
            <ac:picMk id="31" creationId="{D878740D-DDA9-6ADC-1397-35EE2EDBDDCB}"/>
          </ac:picMkLst>
        </pc:picChg>
        <pc:picChg chg="mod topLvl">
          <ac:chgData name="JAVIER GONZALEZ" userId="a74f04e1-7f57-4eb9-a9be-15699584d925" providerId="ADAL" clId="{7A4F5853-A186-4B68-814C-D65A714B0F37}" dt="2023-10-04T14:02:39.767" v="1955" actId="165"/>
          <ac:picMkLst>
            <pc:docMk/>
            <pc:sldMk cId="627585600" sldId="334"/>
            <ac:picMk id="60" creationId="{942B4801-8660-130D-61F7-B102C833AC0F}"/>
          </ac:picMkLst>
        </pc:picChg>
      </pc:sldChg>
      <pc:sldChg chg="addSp modSp mod modAnim">
        <pc:chgData name="JAVIER GONZALEZ" userId="a74f04e1-7f57-4eb9-a9be-15699584d925" providerId="ADAL" clId="{7A4F5853-A186-4B68-814C-D65A714B0F37}" dt="2023-10-04T14:02:25.905" v="1953"/>
        <pc:sldMkLst>
          <pc:docMk/>
          <pc:sldMk cId="4078909800" sldId="335"/>
        </pc:sldMkLst>
        <pc:spChg chg="mod">
          <ac:chgData name="JAVIER GONZALEZ" userId="a74f04e1-7f57-4eb9-a9be-15699584d925" providerId="ADAL" clId="{7A4F5853-A186-4B68-814C-D65A714B0F37}" dt="2023-10-03T12:25:08.611" v="856" actId="20577"/>
          <ac:spMkLst>
            <pc:docMk/>
            <pc:sldMk cId="4078909800" sldId="335"/>
            <ac:spMk id="15" creationId="{BB4FCC93-CE89-968A-D171-DA33C8FDFE00}"/>
          </ac:spMkLst>
        </pc:spChg>
        <pc:spChg chg="mod">
          <ac:chgData name="JAVIER GONZALEZ" userId="a74f04e1-7f57-4eb9-a9be-15699584d925" providerId="ADAL" clId="{7A4F5853-A186-4B68-814C-D65A714B0F37}" dt="2023-10-03T12:15:11.825" v="596" actId="27636"/>
          <ac:spMkLst>
            <pc:docMk/>
            <pc:sldMk cId="4078909800" sldId="335"/>
            <ac:spMk id="24" creationId="{6D16AAEC-DBF7-00E7-6899-62E1AA9147ED}"/>
          </ac:spMkLst>
        </pc:spChg>
        <pc:spChg chg="mod">
          <ac:chgData name="JAVIER GONZALEZ" userId="a74f04e1-7f57-4eb9-a9be-15699584d925" providerId="ADAL" clId="{7A4F5853-A186-4B68-814C-D65A714B0F37}" dt="2023-10-03T12:15:40.845" v="641" actId="122"/>
          <ac:spMkLst>
            <pc:docMk/>
            <pc:sldMk cId="4078909800" sldId="335"/>
            <ac:spMk id="40" creationId="{BC12F0AB-7B60-F5B2-F492-C5CB50372587}"/>
          </ac:spMkLst>
        </pc:spChg>
        <pc:spChg chg="mod">
          <ac:chgData name="JAVIER GONZALEZ" userId="a74f04e1-7f57-4eb9-a9be-15699584d925" providerId="ADAL" clId="{7A4F5853-A186-4B68-814C-D65A714B0F37}" dt="2023-10-03T12:18:11.555" v="679" actId="20577"/>
          <ac:spMkLst>
            <pc:docMk/>
            <pc:sldMk cId="4078909800" sldId="335"/>
            <ac:spMk id="56" creationId="{8D79DA12-20B2-053F-C98B-0B06FDBCD059}"/>
          </ac:spMkLst>
        </pc:spChg>
        <pc:spChg chg="mod">
          <ac:chgData name="JAVIER GONZALEZ" userId="a74f04e1-7f57-4eb9-a9be-15699584d925" providerId="ADAL" clId="{7A4F5853-A186-4B68-814C-D65A714B0F37}" dt="2023-10-03T12:16:14.628" v="663" actId="20577"/>
          <ac:spMkLst>
            <pc:docMk/>
            <pc:sldMk cId="4078909800" sldId="335"/>
            <ac:spMk id="58" creationId="{4164AB34-21E9-DD87-05F0-55261AABC4C6}"/>
          </ac:spMkLst>
        </pc:spChg>
        <pc:spChg chg="mod">
          <ac:chgData name="JAVIER GONZALEZ" userId="a74f04e1-7f57-4eb9-a9be-15699584d925" providerId="ADAL" clId="{7A4F5853-A186-4B68-814C-D65A714B0F37}" dt="2023-10-03T12:19:56.487" v="717" actId="20577"/>
          <ac:spMkLst>
            <pc:docMk/>
            <pc:sldMk cId="4078909800" sldId="335"/>
            <ac:spMk id="59" creationId="{29EFA3AB-55D0-1420-9498-52D13705A7EE}"/>
          </ac:spMkLst>
        </pc:spChg>
        <pc:spChg chg="mod">
          <ac:chgData name="JAVIER GONZALEZ" userId="a74f04e1-7f57-4eb9-a9be-15699584d925" providerId="ADAL" clId="{7A4F5853-A186-4B68-814C-D65A714B0F37}" dt="2023-10-03T12:18:20.405" v="696" actId="20577"/>
          <ac:spMkLst>
            <pc:docMk/>
            <pc:sldMk cId="4078909800" sldId="335"/>
            <ac:spMk id="60" creationId="{61843E91-18D6-059D-258A-50322C13B1A7}"/>
          </ac:spMkLst>
        </pc:spChg>
        <pc:spChg chg="mod">
          <ac:chgData name="JAVIER GONZALEZ" userId="a74f04e1-7f57-4eb9-a9be-15699584d925" providerId="ADAL" clId="{7A4F5853-A186-4B68-814C-D65A714B0F37}" dt="2023-10-03T12:22:59.293" v="827" actId="20577"/>
          <ac:spMkLst>
            <pc:docMk/>
            <pc:sldMk cId="4078909800" sldId="335"/>
            <ac:spMk id="61" creationId="{11A9129B-20FF-909C-CF5E-E8D373C4B8B3}"/>
          </ac:spMkLst>
        </pc:spChg>
        <pc:spChg chg="mod">
          <ac:chgData name="JAVIER GONZALEZ" userId="a74f04e1-7f57-4eb9-a9be-15699584d925" providerId="ADAL" clId="{7A4F5853-A186-4B68-814C-D65A714B0F37}" dt="2023-10-03T12:20:18.577" v="734" actId="6549"/>
          <ac:spMkLst>
            <pc:docMk/>
            <pc:sldMk cId="4078909800" sldId="335"/>
            <ac:spMk id="63" creationId="{505CD15A-2C3E-ACDD-276B-2F18C70EB5D7}"/>
          </ac:spMkLst>
        </pc:spChg>
        <pc:spChg chg="mod">
          <ac:chgData name="JAVIER GONZALEZ" userId="a74f04e1-7f57-4eb9-a9be-15699584d925" providerId="ADAL" clId="{7A4F5853-A186-4B68-814C-D65A714B0F37}" dt="2023-10-04T14:02:06.956" v="1951" actId="164"/>
          <ac:spMkLst>
            <pc:docMk/>
            <pc:sldMk cId="4078909800" sldId="335"/>
            <ac:spMk id="73" creationId="{6618831C-BA64-20CF-199A-9FFA0B8F95A5}"/>
          </ac:spMkLst>
        </pc:spChg>
        <pc:grpChg chg="add mod">
          <ac:chgData name="JAVIER GONZALEZ" userId="a74f04e1-7f57-4eb9-a9be-15699584d925" providerId="ADAL" clId="{7A4F5853-A186-4B68-814C-D65A714B0F37}" dt="2023-10-04T14:02:06.956" v="1951" actId="164"/>
          <ac:grpSpMkLst>
            <pc:docMk/>
            <pc:sldMk cId="4078909800" sldId="335"/>
            <ac:grpSpMk id="2" creationId="{BC1FACED-E35D-1CB0-5778-56AEC9CD8391}"/>
          </ac:grpSpMkLst>
        </pc:grpChg>
        <pc:grpChg chg="mod">
          <ac:chgData name="JAVIER GONZALEZ" userId="a74f04e1-7f57-4eb9-a9be-15699584d925" providerId="ADAL" clId="{7A4F5853-A186-4B68-814C-D65A714B0F37}" dt="2023-10-04T14:02:06.956" v="1951" actId="164"/>
          <ac:grpSpMkLst>
            <pc:docMk/>
            <pc:sldMk cId="4078909800" sldId="335"/>
            <ac:grpSpMk id="25" creationId="{4503440D-C34B-110D-8CE4-FFA9CB01D2F9}"/>
          </ac:grpSpMkLst>
        </pc:grpChg>
      </pc:sldChg>
    </pc:docChg>
  </pc:docChgLst>
  <pc:docChgLst>
    <pc:chgData name="ELISABET PALLARES CARDONA" userId="7a1710de-a924-48f0-8761-877f192d8405" providerId="ADAL" clId="{0BC7F499-8CD7-4D4C-BEDA-FF2EEACCEE2D}"/>
    <pc:docChg chg="undo custSel addSld delSld modSld">
      <pc:chgData name="ELISABET PALLARES CARDONA" userId="7a1710de-a924-48f0-8761-877f192d8405" providerId="ADAL" clId="{0BC7F499-8CD7-4D4C-BEDA-FF2EEACCEE2D}" dt="2023-10-02T12:58:30.229" v="5995" actId="20577"/>
      <pc:docMkLst>
        <pc:docMk/>
      </pc:docMkLst>
      <pc:sldChg chg="addSp delSp modSp add mod">
        <pc:chgData name="ELISABET PALLARES CARDONA" userId="7a1710de-a924-48f0-8761-877f192d8405" providerId="ADAL" clId="{0BC7F499-8CD7-4D4C-BEDA-FF2EEACCEE2D}" dt="2023-10-02T12:58:30.229" v="5995" actId="20577"/>
        <pc:sldMkLst>
          <pc:docMk/>
          <pc:sldMk cId="2665874848" sldId="259"/>
        </pc:sldMkLst>
        <pc:spChg chg="add del mod">
          <ac:chgData name="ELISABET PALLARES CARDONA" userId="7a1710de-a924-48f0-8761-877f192d8405" providerId="ADAL" clId="{0BC7F499-8CD7-4D4C-BEDA-FF2EEACCEE2D}" dt="2023-10-02T12:27:56.313" v="4759" actId="478"/>
          <ac:spMkLst>
            <pc:docMk/>
            <pc:sldMk cId="2665874848" sldId="259"/>
            <ac:spMk id="4" creationId="{65BAC8BE-1FC2-B302-3B67-AEAA242A82A9}"/>
          </ac:spMkLst>
        </pc:spChg>
        <pc:spChg chg="mod">
          <ac:chgData name="ELISABET PALLARES CARDONA" userId="7a1710de-a924-48f0-8761-877f192d8405" providerId="ADAL" clId="{0BC7F499-8CD7-4D4C-BEDA-FF2EEACCEE2D}" dt="2023-10-02T12:58:30.229" v="5995" actId="20577"/>
          <ac:spMkLst>
            <pc:docMk/>
            <pc:sldMk cId="2665874848" sldId="259"/>
            <ac:spMk id="7" creationId="{5CEC90FA-E3AD-A5CC-BCD5-D389BB996313}"/>
          </ac:spMkLst>
        </pc:spChg>
        <pc:spChg chg="add mod">
          <ac:chgData name="ELISABET PALLARES CARDONA" userId="7a1710de-a924-48f0-8761-877f192d8405" providerId="ADAL" clId="{0BC7F499-8CD7-4D4C-BEDA-FF2EEACCEE2D}" dt="2023-10-02T12:43:59.229" v="5656" actId="1076"/>
          <ac:spMkLst>
            <pc:docMk/>
            <pc:sldMk cId="2665874848" sldId="259"/>
            <ac:spMk id="10" creationId="{687FB6C2-161B-4DF8-9420-86C05B4D0F24}"/>
          </ac:spMkLst>
        </pc:spChg>
        <pc:spChg chg="add mod">
          <ac:chgData name="ELISABET PALLARES CARDONA" userId="7a1710de-a924-48f0-8761-877f192d8405" providerId="ADAL" clId="{0BC7F499-8CD7-4D4C-BEDA-FF2EEACCEE2D}" dt="2023-10-02T12:40:52.413" v="5490" actId="14100"/>
          <ac:spMkLst>
            <pc:docMk/>
            <pc:sldMk cId="2665874848" sldId="259"/>
            <ac:spMk id="11" creationId="{136A52CD-1BD8-C6B1-4485-46E633FF2AF3}"/>
          </ac:spMkLst>
        </pc:spChg>
        <pc:spChg chg="mod">
          <ac:chgData name="ELISABET PALLARES CARDONA" userId="7a1710de-a924-48f0-8761-877f192d8405" providerId="ADAL" clId="{0BC7F499-8CD7-4D4C-BEDA-FF2EEACCEE2D}" dt="2023-10-02T12:50:51.237" v="5775" actId="1076"/>
          <ac:spMkLst>
            <pc:docMk/>
            <pc:sldMk cId="2665874848" sldId="259"/>
            <ac:spMk id="14" creationId="{E4F01508-3E1C-1652-17EA-8F80F7A5840A}"/>
          </ac:spMkLst>
        </pc:spChg>
        <pc:spChg chg="del">
          <ac:chgData name="ELISABET PALLARES CARDONA" userId="7a1710de-a924-48f0-8761-877f192d8405" providerId="ADAL" clId="{0BC7F499-8CD7-4D4C-BEDA-FF2EEACCEE2D}" dt="2023-10-02T12:25:48.586" v="4699" actId="478"/>
          <ac:spMkLst>
            <pc:docMk/>
            <pc:sldMk cId="2665874848" sldId="259"/>
            <ac:spMk id="15" creationId="{F5D98A85-0F97-C864-019E-CC7D44290049}"/>
          </ac:spMkLst>
        </pc:spChg>
        <pc:spChg chg="add del mod">
          <ac:chgData name="ELISABET PALLARES CARDONA" userId="7a1710de-a924-48f0-8761-877f192d8405" providerId="ADAL" clId="{0BC7F499-8CD7-4D4C-BEDA-FF2EEACCEE2D}" dt="2023-10-02T12:25:41.410" v="4698" actId="478"/>
          <ac:spMkLst>
            <pc:docMk/>
            <pc:sldMk cId="2665874848" sldId="259"/>
            <ac:spMk id="16" creationId="{53B96790-1204-2C00-6509-9226903D9B66}"/>
          </ac:spMkLst>
        </pc:spChg>
        <pc:spChg chg="mod">
          <ac:chgData name="ELISABET PALLARES CARDONA" userId="7a1710de-a924-48f0-8761-877f192d8405" providerId="ADAL" clId="{0BC7F499-8CD7-4D4C-BEDA-FF2EEACCEE2D}" dt="2023-10-02T12:43:54.853" v="5655" actId="1076"/>
          <ac:spMkLst>
            <pc:docMk/>
            <pc:sldMk cId="2665874848" sldId="259"/>
            <ac:spMk id="17" creationId="{22D98BF1-A395-7E96-E090-49BEF0B99342}"/>
          </ac:spMkLst>
        </pc:spChg>
        <pc:spChg chg="del mod">
          <ac:chgData name="ELISABET PALLARES CARDONA" userId="7a1710de-a924-48f0-8761-877f192d8405" providerId="ADAL" clId="{0BC7F499-8CD7-4D4C-BEDA-FF2EEACCEE2D}" dt="2023-10-02T12:23:07.363" v="4538" actId="478"/>
          <ac:spMkLst>
            <pc:docMk/>
            <pc:sldMk cId="2665874848" sldId="259"/>
            <ac:spMk id="18" creationId="{3ED9129F-7C67-089D-BBAB-AFD4E7B02B83}"/>
          </ac:spMkLst>
        </pc:spChg>
        <pc:spChg chg="add del mod">
          <ac:chgData name="ELISABET PALLARES CARDONA" userId="7a1710de-a924-48f0-8761-877f192d8405" providerId="ADAL" clId="{0BC7F499-8CD7-4D4C-BEDA-FF2EEACCEE2D}" dt="2023-10-02T12:28:13.241" v="4765" actId="478"/>
          <ac:spMkLst>
            <pc:docMk/>
            <pc:sldMk cId="2665874848" sldId="259"/>
            <ac:spMk id="38" creationId="{71C85F7A-65A9-852A-D28E-7EF8BA0B6F35}"/>
          </ac:spMkLst>
        </pc:spChg>
        <pc:spChg chg="del">
          <ac:chgData name="ELISABET PALLARES CARDONA" userId="7a1710de-a924-48f0-8761-877f192d8405" providerId="ADAL" clId="{0BC7F499-8CD7-4D4C-BEDA-FF2EEACCEE2D}" dt="2023-10-02T12:29:10.329" v="4859" actId="478"/>
          <ac:spMkLst>
            <pc:docMk/>
            <pc:sldMk cId="2665874848" sldId="259"/>
            <ac:spMk id="39" creationId="{9DD09965-0D81-3251-C1F9-8549A473493C}"/>
          </ac:spMkLst>
        </pc:spChg>
        <pc:spChg chg="del">
          <ac:chgData name="ELISABET PALLARES CARDONA" userId="7a1710de-a924-48f0-8761-877f192d8405" providerId="ADAL" clId="{0BC7F499-8CD7-4D4C-BEDA-FF2EEACCEE2D}" dt="2023-10-02T12:27:21.441" v="4748" actId="478"/>
          <ac:spMkLst>
            <pc:docMk/>
            <pc:sldMk cId="2665874848" sldId="259"/>
            <ac:spMk id="40" creationId="{F95C5013-33AC-A479-E751-0755C38080EC}"/>
          </ac:spMkLst>
        </pc:spChg>
        <pc:spChg chg="del">
          <ac:chgData name="ELISABET PALLARES CARDONA" userId="7a1710de-a924-48f0-8761-877f192d8405" providerId="ADAL" clId="{0BC7F499-8CD7-4D4C-BEDA-FF2EEACCEE2D}" dt="2023-10-02T12:37:43.538" v="5275" actId="478"/>
          <ac:spMkLst>
            <pc:docMk/>
            <pc:sldMk cId="2665874848" sldId="259"/>
            <ac:spMk id="42" creationId="{24E522D9-8BF7-E74A-E8F5-11638D0632CC}"/>
          </ac:spMkLst>
        </pc:spChg>
        <pc:spChg chg="del">
          <ac:chgData name="ELISABET PALLARES CARDONA" userId="7a1710de-a924-48f0-8761-877f192d8405" providerId="ADAL" clId="{0BC7F499-8CD7-4D4C-BEDA-FF2EEACCEE2D}" dt="2023-10-02T12:37:44.794" v="5276" actId="478"/>
          <ac:spMkLst>
            <pc:docMk/>
            <pc:sldMk cId="2665874848" sldId="259"/>
            <ac:spMk id="43" creationId="{1D48760B-8AA0-CA78-B39F-870CEA224766}"/>
          </ac:spMkLst>
        </pc:spChg>
        <pc:spChg chg="del mod">
          <ac:chgData name="ELISABET PALLARES CARDONA" userId="7a1710de-a924-48f0-8761-877f192d8405" providerId="ADAL" clId="{0BC7F499-8CD7-4D4C-BEDA-FF2EEACCEE2D}" dt="2023-10-02T12:37:47.793" v="5279" actId="478"/>
          <ac:spMkLst>
            <pc:docMk/>
            <pc:sldMk cId="2665874848" sldId="259"/>
            <ac:spMk id="44" creationId="{E85926E3-AE96-D5AE-ADAF-EB03178A7932}"/>
          </ac:spMkLst>
        </pc:spChg>
        <pc:spChg chg="del">
          <ac:chgData name="ELISABET PALLARES CARDONA" userId="7a1710de-a924-48f0-8761-877f192d8405" providerId="ADAL" clId="{0BC7F499-8CD7-4D4C-BEDA-FF2EEACCEE2D}" dt="2023-10-02T12:37:51.687" v="5281" actId="478"/>
          <ac:spMkLst>
            <pc:docMk/>
            <pc:sldMk cId="2665874848" sldId="259"/>
            <ac:spMk id="45" creationId="{CB1BE4DA-3B57-485C-960D-29E8A0939ADC}"/>
          </ac:spMkLst>
        </pc:spChg>
        <pc:spChg chg="del">
          <ac:chgData name="ELISABET PALLARES CARDONA" userId="7a1710de-a924-48f0-8761-877f192d8405" providerId="ADAL" clId="{0BC7F499-8CD7-4D4C-BEDA-FF2EEACCEE2D}" dt="2023-10-02T12:25:03.269" v="4670" actId="478"/>
          <ac:spMkLst>
            <pc:docMk/>
            <pc:sldMk cId="2665874848" sldId="259"/>
            <ac:spMk id="46" creationId="{176760C7-930C-DB4F-F306-AC7E44227236}"/>
          </ac:spMkLst>
        </pc:spChg>
        <pc:spChg chg="del">
          <ac:chgData name="ELISABET PALLARES CARDONA" userId="7a1710de-a924-48f0-8761-877f192d8405" providerId="ADAL" clId="{0BC7F499-8CD7-4D4C-BEDA-FF2EEACCEE2D}" dt="2023-10-02T12:25:02.505" v="4669" actId="478"/>
          <ac:spMkLst>
            <pc:docMk/>
            <pc:sldMk cId="2665874848" sldId="259"/>
            <ac:spMk id="47" creationId="{6CC5F8E4-CED5-9C20-A049-928AD3C137A5}"/>
          </ac:spMkLst>
        </pc:spChg>
        <pc:spChg chg="del">
          <ac:chgData name="ELISABET PALLARES CARDONA" userId="7a1710de-a924-48f0-8761-877f192d8405" providerId="ADAL" clId="{0BC7F499-8CD7-4D4C-BEDA-FF2EEACCEE2D}" dt="2023-10-02T12:25:04.457" v="4671" actId="478"/>
          <ac:spMkLst>
            <pc:docMk/>
            <pc:sldMk cId="2665874848" sldId="259"/>
            <ac:spMk id="48" creationId="{11F2BD23-03EC-1B56-B57B-72B8305CA475}"/>
          </ac:spMkLst>
        </pc:spChg>
        <pc:spChg chg="del">
          <ac:chgData name="ELISABET PALLARES CARDONA" userId="7a1710de-a924-48f0-8761-877f192d8405" providerId="ADAL" clId="{0BC7F499-8CD7-4D4C-BEDA-FF2EEACCEE2D}" dt="2023-10-02T12:25:25.691" v="4694" actId="478"/>
          <ac:spMkLst>
            <pc:docMk/>
            <pc:sldMk cId="2665874848" sldId="259"/>
            <ac:spMk id="49" creationId="{C917D796-A58F-090C-F929-50C0C2CBF526}"/>
          </ac:spMkLst>
        </pc:spChg>
        <pc:spChg chg="del mod">
          <ac:chgData name="ELISABET PALLARES CARDONA" userId="7a1710de-a924-48f0-8761-877f192d8405" providerId="ADAL" clId="{0BC7F499-8CD7-4D4C-BEDA-FF2EEACCEE2D}" dt="2023-10-02T12:25:24.617" v="4693" actId="478"/>
          <ac:spMkLst>
            <pc:docMk/>
            <pc:sldMk cId="2665874848" sldId="259"/>
            <ac:spMk id="50" creationId="{E48F85C1-C338-2720-65DB-912AD9FEE218}"/>
          </ac:spMkLst>
        </pc:spChg>
        <pc:spChg chg="del">
          <ac:chgData name="ELISABET PALLARES CARDONA" userId="7a1710de-a924-48f0-8761-877f192d8405" providerId="ADAL" clId="{0BC7F499-8CD7-4D4C-BEDA-FF2EEACCEE2D}" dt="2023-10-02T12:25:23.362" v="4691" actId="478"/>
          <ac:spMkLst>
            <pc:docMk/>
            <pc:sldMk cId="2665874848" sldId="259"/>
            <ac:spMk id="51" creationId="{07CBBD4D-3D4F-B480-F2BF-0BD25F49C7CA}"/>
          </ac:spMkLst>
        </pc:spChg>
        <pc:spChg chg="del">
          <ac:chgData name="ELISABET PALLARES CARDONA" userId="7a1710de-a924-48f0-8761-877f192d8405" providerId="ADAL" clId="{0BC7F499-8CD7-4D4C-BEDA-FF2EEACCEE2D}" dt="2023-10-02T12:25:06.813" v="4673" actId="478"/>
          <ac:spMkLst>
            <pc:docMk/>
            <pc:sldMk cId="2665874848" sldId="259"/>
            <ac:spMk id="52" creationId="{E28160BD-39AF-338D-B343-3048C8F023E1}"/>
          </ac:spMkLst>
        </pc:spChg>
        <pc:spChg chg="del">
          <ac:chgData name="ELISABET PALLARES CARDONA" userId="7a1710de-a924-48f0-8761-877f192d8405" providerId="ADAL" clId="{0BC7F499-8CD7-4D4C-BEDA-FF2EEACCEE2D}" dt="2023-10-02T12:25:05.729" v="4672" actId="478"/>
          <ac:spMkLst>
            <pc:docMk/>
            <pc:sldMk cId="2665874848" sldId="259"/>
            <ac:spMk id="53" creationId="{43BAAA73-8B21-A1F2-D62B-0097A6E495D1}"/>
          </ac:spMkLst>
        </pc:spChg>
        <pc:spChg chg="del">
          <ac:chgData name="ELISABET PALLARES CARDONA" userId="7a1710de-a924-48f0-8761-877f192d8405" providerId="ADAL" clId="{0BC7F499-8CD7-4D4C-BEDA-FF2EEACCEE2D}" dt="2023-10-02T12:25:07.793" v="4674" actId="478"/>
          <ac:spMkLst>
            <pc:docMk/>
            <pc:sldMk cId="2665874848" sldId="259"/>
            <ac:spMk id="54" creationId="{D0BAD9DF-750A-AAB6-C494-DC7B0AC49E66}"/>
          </ac:spMkLst>
        </pc:spChg>
        <pc:spChg chg="del">
          <ac:chgData name="ELISABET PALLARES CARDONA" userId="7a1710de-a924-48f0-8761-877f192d8405" providerId="ADAL" clId="{0BC7F499-8CD7-4D4C-BEDA-FF2EEACCEE2D}" dt="2023-10-02T12:25:09.111" v="4675" actId="478"/>
          <ac:spMkLst>
            <pc:docMk/>
            <pc:sldMk cId="2665874848" sldId="259"/>
            <ac:spMk id="55" creationId="{7FB25CC8-5728-B498-91FA-49A4CEDF5624}"/>
          </ac:spMkLst>
        </pc:spChg>
        <pc:spChg chg="del">
          <ac:chgData name="ELISABET PALLARES CARDONA" userId="7a1710de-a924-48f0-8761-877f192d8405" providerId="ADAL" clId="{0BC7F499-8CD7-4D4C-BEDA-FF2EEACCEE2D}" dt="2023-10-02T12:25:11.508" v="4677" actId="478"/>
          <ac:spMkLst>
            <pc:docMk/>
            <pc:sldMk cId="2665874848" sldId="259"/>
            <ac:spMk id="56" creationId="{4231F66A-C9FA-9CC3-DADC-70693DA4D625}"/>
          </ac:spMkLst>
        </pc:spChg>
        <pc:spChg chg="del">
          <ac:chgData name="ELISABET PALLARES CARDONA" userId="7a1710de-a924-48f0-8761-877f192d8405" providerId="ADAL" clId="{0BC7F499-8CD7-4D4C-BEDA-FF2EEACCEE2D}" dt="2023-10-02T12:25:13.216" v="4679" actId="478"/>
          <ac:spMkLst>
            <pc:docMk/>
            <pc:sldMk cId="2665874848" sldId="259"/>
            <ac:spMk id="57" creationId="{99B8AD2A-669C-0EAA-AD6A-9B292825AE70}"/>
          </ac:spMkLst>
        </pc:spChg>
        <pc:spChg chg="del">
          <ac:chgData name="ELISABET PALLARES CARDONA" userId="7a1710de-a924-48f0-8761-877f192d8405" providerId="ADAL" clId="{0BC7F499-8CD7-4D4C-BEDA-FF2EEACCEE2D}" dt="2023-10-02T12:29:11.780" v="4860" actId="478"/>
          <ac:spMkLst>
            <pc:docMk/>
            <pc:sldMk cId="2665874848" sldId="259"/>
            <ac:spMk id="58" creationId="{76067864-0D44-F8AB-28C4-33A12A63EA11}"/>
          </ac:spMkLst>
        </pc:spChg>
        <pc:spChg chg="mod">
          <ac:chgData name="ELISABET PALLARES CARDONA" userId="7a1710de-a924-48f0-8761-877f192d8405" providerId="ADAL" clId="{0BC7F499-8CD7-4D4C-BEDA-FF2EEACCEE2D}" dt="2023-10-02T12:27:08.078" v="4744" actId="14100"/>
          <ac:spMkLst>
            <pc:docMk/>
            <pc:sldMk cId="2665874848" sldId="259"/>
            <ac:spMk id="70" creationId="{939D75F9-997B-ECC9-F1F9-B21D68D4330B}"/>
          </ac:spMkLst>
        </pc:spChg>
        <pc:spChg chg="add del mod">
          <ac:chgData name="ELISABET PALLARES CARDONA" userId="7a1710de-a924-48f0-8761-877f192d8405" providerId="ADAL" clId="{0BC7F499-8CD7-4D4C-BEDA-FF2EEACCEE2D}" dt="2023-10-02T12:26:51.987" v="4741" actId="164"/>
          <ac:spMkLst>
            <pc:docMk/>
            <pc:sldMk cId="2665874848" sldId="259"/>
            <ac:spMk id="71" creationId="{5435A13D-C9C4-6B0D-4802-D6208677DE4D}"/>
          </ac:spMkLst>
        </pc:spChg>
        <pc:spChg chg="mod">
          <ac:chgData name="ELISABET PALLARES CARDONA" userId="7a1710de-a924-48f0-8761-877f192d8405" providerId="ADAL" clId="{0BC7F499-8CD7-4D4C-BEDA-FF2EEACCEE2D}" dt="2023-10-02T12:26:04.166" v="4702" actId="1076"/>
          <ac:spMkLst>
            <pc:docMk/>
            <pc:sldMk cId="2665874848" sldId="259"/>
            <ac:spMk id="72" creationId="{0E8B5FA9-AA2A-CA0B-8E0A-1D8273DB8A30}"/>
          </ac:spMkLst>
        </pc:spChg>
        <pc:spChg chg="add del mod">
          <ac:chgData name="ELISABET PALLARES CARDONA" userId="7a1710de-a924-48f0-8761-877f192d8405" providerId="ADAL" clId="{0BC7F499-8CD7-4D4C-BEDA-FF2EEACCEE2D}" dt="2023-10-02T12:26:51.987" v="4741" actId="164"/>
          <ac:spMkLst>
            <pc:docMk/>
            <pc:sldMk cId="2665874848" sldId="259"/>
            <ac:spMk id="73" creationId="{91220791-9E18-BD17-0679-CC6221F21A40}"/>
          </ac:spMkLst>
        </pc:spChg>
        <pc:spChg chg="add del mod">
          <ac:chgData name="ELISABET PALLARES CARDONA" userId="7a1710de-a924-48f0-8761-877f192d8405" providerId="ADAL" clId="{0BC7F499-8CD7-4D4C-BEDA-FF2EEACCEE2D}" dt="2023-10-02T12:26:58.150" v="4742" actId="14100"/>
          <ac:spMkLst>
            <pc:docMk/>
            <pc:sldMk cId="2665874848" sldId="259"/>
            <ac:spMk id="74" creationId="{3E3CF5AE-6200-560A-1801-9D65C8AD1AC7}"/>
          </ac:spMkLst>
        </pc:spChg>
        <pc:spChg chg="mod">
          <ac:chgData name="ELISABET PALLARES CARDONA" userId="7a1710de-a924-48f0-8761-877f192d8405" providerId="ADAL" clId="{0BC7F499-8CD7-4D4C-BEDA-FF2EEACCEE2D}" dt="2023-10-02T12:27:13.005" v="4745" actId="1076"/>
          <ac:spMkLst>
            <pc:docMk/>
            <pc:sldMk cId="2665874848" sldId="259"/>
            <ac:spMk id="75" creationId="{67C2E147-9AAA-4072-2116-5EC9349E73C4}"/>
          </ac:spMkLst>
        </pc:spChg>
        <pc:spChg chg="add del mod">
          <ac:chgData name="ELISABET PALLARES CARDONA" userId="7a1710de-a924-48f0-8761-877f192d8405" providerId="ADAL" clId="{0BC7F499-8CD7-4D4C-BEDA-FF2EEACCEE2D}" dt="2023-10-02T12:26:51.987" v="4741" actId="164"/>
          <ac:spMkLst>
            <pc:docMk/>
            <pc:sldMk cId="2665874848" sldId="259"/>
            <ac:spMk id="77" creationId="{0BF92635-F0B6-D48F-9E4C-D42D423BF884}"/>
          </ac:spMkLst>
        </pc:spChg>
        <pc:grpChg chg="add mod">
          <ac:chgData name="ELISABET PALLARES CARDONA" userId="7a1710de-a924-48f0-8761-877f192d8405" providerId="ADAL" clId="{0BC7F499-8CD7-4D4C-BEDA-FF2EEACCEE2D}" dt="2023-10-02T12:40:02.950" v="5484" actId="1076"/>
          <ac:grpSpMkLst>
            <pc:docMk/>
            <pc:sldMk cId="2665874848" sldId="259"/>
            <ac:grpSpMk id="6" creationId="{96862316-23E0-4B6B-6124-BEF2657CBE73}"/>
          </ac:grpSpMkLst>
        </pc:grpChg>
        <pc:picChg chg="del mod">
          <ac:chgData name="ELISABET PALLARES CARDONA" userId="7a1710de-a924-48f0-8761-877f192d8405" providerId="ADAL" clId="{0BC7F499-8CD7-4D4C-BEDA-FF2EEACCEE2D}" dt="2023-10-02T12:28:27.929" v="4771" actId="478"/>
          <ac:picMkLst>
            <pc:docMk/>
            <pc:sldMk cId="2665874848" sldId="259"/>
            <ac:picMk id="5" creationId="{F5A76580-FB4D-84C2-8403-32646FB69D48}"/>
          </ac:picMkLst>
        </pc:picChg>
        <pc:picChg chg="del">
          <ac:chgData name="ELISABET PALLARES CARDONA" userId="7a1710de-a924-48f0-8761-877f192d8405" providerId="ADAL" clId="{0BC7F499-8CD7-4D4C-BEDA-FF2EEACCEE2D}" dt="2023-10-02T12:24:23.249" v="4664" actId="478"/>
          <ac:picMkLst>
            <pc:docMk/>
            <pc:sldMk cId="2665874848" sldId="259"/>
            <ac:picMk id="9" creationId="{5962C4A8-7C6E-D154-072E-2D9D8577D376}"/>
          </ac:picMkLst>
        </pc:picChg>
        <pc:picChg chg="add mod">
          <ac:chgData name="ELISABET PALLARES CARDONA" userId="7a1710de-a924-48f0-8761-877f192d8405" providerId="ADAL" clId="{0BC7F499-8CD7-4D4C-BEDA-FF2EEACCEE2D}" dt="2023-10-02T12:49:37.613" v="5723" actId="1076"/>
          <ac:picMkLst>
            <pc:docMk/>
            <pc:sldMk cId="2665874848" sldId="259"/>
            <ac:picMk id="20" creationId="{BF2BE4AB-12B9-7108-F4D6-D6F11BDB7AFE}"/>
          </ac:picMkLst>
        </pc:picChg>
        <pc:picChg chg="add mod">
          <ac:chgData name="ELISABET PALLARES CARDONA" userId="7a1710de-a924-48f0-8761-877f192d8405" providerId="ADAL" clId="{0BC7F499-8CD7-4D4C-BEDA-FF2EEACCEE2D}" dt="2023-10-02T12:49:42.228" v="5724" actId="1076"/>
          <ac:picMkLst>
            <pc:docMk/>
            <pc:sldMk cId="2665874848" sldId="259"/>
            <ac:picMk id="22" creationId="{ECF601A1-7141-BFCD-85E6-CB997432CB7E}"/>
          </ac:picMkLst>
        </pc:picChg>
        <pc:picChg chg="del">
          <ac:chgData name="ELISABET PALLARES CARDONA" userId="7a1710de-a924-48f0-8761-877f192d8405" providerId="ADAL" clId="{0BC7F499-8CD7-4D4C-BEDA-FF2EEACCEE2D}" dt="2023-10-02T12:24:20.873" v="4663" actId="478"/>
          <ac:picMkLst>
            <pc:docMk/>
            <pc:sldMk cId="2665874848" sldId="259"/>
            <ac:picMk id="59" creationId="{F0E4A5F7-E2F4-5B24-CA47-AFA4A2844145}"/>
          </ac:picMkLst>
        </pc:picChg>
        <pc:picChg chg="del">
          <ac:chgData name="ELISABET PALLARES CARDONA" userId="7a1710de-a924-48f0-8761-877f192d8405" providerId="ADAL" clId="{0BC7F499-8CD7-4D4C-BEDA-FF2EEACCEE2D}" dt="2023-10-02T12:37:45.969" v="5277" actId="478"/>
          <ac:picMkLst>
            <pc:docMk/>
            <pc:sldMk cId="2665874848" sldId="259"/>
            <ac:picMk id="61" creationId="{63341E98-14CA-CDAE-BEA9-B4FFA662FDB0}"/>
          </ac:picMkLst>
        </pc:picChg>
        <pc:picChg chg="del">
          <ac:chgData name="ELISABET PALLARES CARDONA" userId="7a1710de-a924-48f0-8761-877f192d8405" providerId="ADAL" clId="{0BC7F499-8CD7-4D4C-BEDA-FF2EEACCEE2D}" dt="2023-10-02T12:37:52.333" v="5282" actId="478"/>
          <ac:picMkLst>
            <pc:docMk/>
            <pc:sldMk cId="2665874848" sldId="259"/>
            <ac:picMk id="62" creationId="{22C2642F-A976-F18F-8D0F-770A4D28AAE5}"/>
          </ac:picMkLst>
        </pc:picChg>
        <pc:picChg chg="del">
          <ac:chgData name="ELISABET PALLARES CARDONA" userId="7a1710de-a924-48f0-8761-877f192d8405" providerId="ADAL" clId="{0BC7F499-8CD7-4D4C-BEDA-FF2EEACCEE2D}" dt="2023-10-02T12:37:50.361" v="5280" actId="478"/>
          <ac:picMkLst>
            <pc:docMk/>
            <pc:sldMk cId="2665874848" sldId="259"/>
            <ac:picMk id="63" creationId="{345B5A5B-75B7-4E8D-0EFF-0DC24BF64D06}"/>
          </ac:picMkLst>
        </pc:picChg>
        <pc:picChg chg="del">
          <ac:chgData name="ELISABET PALLARES CARDONA" userId="7a1710de-a924-48f0-8761-877f192d8405" providerId="ADAL" clId="{0BC7F499-8CD7-4D4C-BEDA-FF2EEACCEE2D}" dt="2023-10-02T12:25:26.208" v="4695" actId="478"/>
          <ac:picMkLst>
            <pc:docMk/>
            <pc:sldMk cId="2665874848" sldId="259"/>
            <ac:picMk id="64" creationId="{A583D03F-C25F-93E0-D063-B4E01F6259D8}"/>
          </ac:picMkLst>
        </pc:picChg>
        <pc:picChg chg="del">
          <ac:chgData name="ELISABET PALLARES CARDONA" userId="7a1710de-a924-48f0-8761-877f192d8405" providerId="ADAL" clId="{0BC7F499-8CD7-4D4C-BEDA-FF2EEACCEE2D}" dt="2023-10-02T12:25:27.216" v="4697" actId="478"/>
          <ac:picMkLst>
            <pc:docMk/>
            <pc:sldMk cId="2665874848" sldId="259"/>
            <ac:picMk id="65" creationId="{CFEE2042-B9FF-7624-35C5-E12005A0C25B}"/>
          </ac:picMkLst>
        </pc:picChg>
        <pc:picChg chg="del">
          <ac:chgData name="ELISABET PALLARES CARDONA" userId="7a1710de-a924-48f0-8761-877f192d8405" providerId="ADAL" clId="{0BC7F499-8CD7-4D4C-BEDA-FF2EEACCEE2D}" dt="2023-10-02T12:25:26.743" v="4696" actId="478"/>
          <ac:picMkLst>
            <pc:docMk/>
            <pc:sldMk cId="2665874848" sldId="259"/>
            <ac:picMk id="66" creationId="{0280F29A-0B5E-99B2-944B-6201DB430BE0}"/>
          </ac:picMkLst>
        </pc:picChg>
        <pc:picChg chg="del">
          <ac:chgData name="ELISABET PALLARES CARDONA" userId="7a1710de-a924-48f0-8761-877f192d8405" providerId="ADAL" clId="{0BC7F499-8CD7-4D4C-BEDA-FF2EEACCEE2D}" dt="2023-10-02T12:25:10.135" v="4676" actId="478"/>
          <ac:picMkLst>
            <pc:docMk/>
            <pc:sldMk cId="2665874848" sldId="259"/>
            <ac:picMk id="67" creationId="{9FEB6129-BA4B-CD89-CF78-0B8B2EAA7D2B}"/>
          </ac:picMkLst>
        </pc:picChg>
        <pc:picChg chg="del">
          <ac:chgData name="ELISABET PALLARES CARDONA" userId="7a1710de-a924-48f0-8761-877f192d8405" providerId="ADAL" clId="{0BC7F499-8CD7-4D4C-BEDA-FF2EEACCEE2D}" dt="2023-10-02T12:25:13.697" v="4680" actId="478"/>
          <ac:picMkLst>
            <pc:docMk/>
            <pc:sldMk cId="2665874848" sldId="259"/>
            <ac:picMk id="68" creationId="{27CEDDB7-F6AE-A576-8A4D-61ED81F56E4E}"/>
          </ac:picMkLst>
        </pc:picChg>
        <pc:picChg chg="del">
          <ac:chgData name="ELISABET PALLARES CARDONA" userId="7a1710de-a924-48f0-8761-877f192d8405" providerId="ADAL" clId="{0BC7F499-8CD7-4D4C-BEDA-FF2EEACCEE2D}" dt="2023-10-02T12:25:11.986" v="4678" actId="478"/>
          <ac:picMkLst>
            <pc:docMk/>
            <pc:sldMk cId="2665874848" sldId="259"/>
            <ac:picMk id="69" creationId="{4C0FC1F3-D776-6D1D-1CAD-AE66389C407F}"/>
          </ac:picMkLst>
        </pc:picChg>
      </pc:sldChg>
      <pc:sldChg chg="addSp delSp modSp add mod">
        <pc:chgData name="ELISABET PALLARES CARDONA" userId="7a1710de-a924-48f0-8761-877f192d8405" providerId="ADAL" clId="{0BC7F499-8CD7-4D4C-BEDA-FF2EEACCEE2D}" dt="2023-10-02T12:58:14.020" v="5978" actId="1076"/>
        <pc:sldMkLst>
          <pc:docMk/>
          <pc:sldMk cId="2498031219" sldId="260"/>
        </pc:sldMkLst>
        <pc:spChg chg="mod">
          <ac:chgData name="ELISABET PALLARES CARDONA" userId="7a1710de-a924-48f0-8761-877f192d8405" providerId="ADAL" clId="{0BC7F499-8CD7-4D4C-BEDA-FF2EEACCEE2D}" dt="2023-10-02T12:37:15.210" v="5269"/>
          <ac:spMkLst>
            <pc:docMk/>
            <pc:sldMk cId="2498031219" sldId="260"/>
            <ac:spMk id="6" creationId="{B26C6317-8365-6F41-A858-75FB5FF7A699}"/>
          </ac:spMkLst>
        </pc:spChg>
        <pc:spChg chg="del mod">
          <ac:chgData name="ELISABET PALLARES CARDONA" userId="7a1710de-a924-48f0-8761-877f192d8405" providerId="ADAL" clId="{0BC7F499-8CD7-4D4C-BEDA-FF2EEACCEE2D}" dt="2023-10-02T12:37:14.529" v="5268" actId="478"/>
          <ac:spMkLst>
            <pc:docMk/>
            <pc:sldMk cId="2498031219" sldId="260"/>
            <ac:spMk id="7" creationId="{820B7D8D-CD1F-B2CC-5E42-C248F9A4DC08}"/>
          </ac:spMkLst>
        </pc:spChg>
        <pc:spChg chg="mod">
          <ac:chgData name="ELISABET PALLARES CARDONA" userId="7a1710de-a924-48f0-8761-877f192d8405" providerId="ADAL" clId="{0BC7F499-8CD7-4D4C-BEDA-FF2EEACCEE2D}" dt="2023-10-02T12:37:15.210" v="5269"/>
          <ac:spMkLst>
            <pc:docMk/>
            <pc:sldMk cId="2498031219" sldId="260"/>
            <ac:spMk id="8" creationId="{BB1EA837-7705-5AC2-8073-2F013AD6AAFA}"/>
          </ac:spMkLst>
        </pc:spChg>
        <pc:spChg chg="mod">
          <ac:chgData name="ELISABET PALLARES CARDONA" userId="7a1710de-a924-48f0-8761-877f192d8405" providerId="ADAL" clId="{0BC7F499-8CD7-4D4C-BEDA-FF2EEACCEE2D}" dt="2023-10-02T12:37:15.210" v="5269"/>
          <ac:spMkLst>
            <pc:docMk/>
            <pc:sldMk cId="2498031219" sldId="260"/>
            <ac:spMk id="9" creationId="{759A8A8E-7F33-DE0D-951A-3BA97621169C}"/>
          </ac:spMkLst>
        </pc:spChg>
        <pc:spChg chg="mod">
          <ac:chgData name="ELISABET PALLARES CARDONA" userId="7a1710de-a924-48f0-8761-877f192d8405" providerId="ADAL" clId="{0BC7F499-8CD7-4D4C-BEDA-FF2EEACCEE2D}" dt="2023-10-02T12:37:15.210" v="5269"/>
          <ac:spMkLst>
            <pc:docMk/>
            <pc:sldMk cId="2498031219" sldId="260"/>
            <ac:spMk id="10" creationId="{1169C83C-2321-2798-3E65-8931B708FA99}"/>
          </ac:spMkLst>
        </pc:spChg>
        <pc:spChg chg="mod">
          <ac:chgData name="ELISABET PALLARES CARDONA" userId="7a1710de-a924-48f0-8761-877f192d8405" providerId="ADAL" clId="{0BC7F499-8CD7-4D4C-BEDA-FF2EEACCEE2D}" dt="2023-10-02T12:37:15.210" v="5269"/>
          <ac:spMkLst>
            <pc:docMk/>
            <pc:sldMk cId="2498031219" sldId="260"/>
            <ac:spMk id="11" creationId="{782703D9-2532-B181-9298-26E827F1CA6D}"/>
          </ac:spMkLst>
        </pc:spChg>
        <pc:spChg chg="mod">
          <ac:chgData name="ELISABET PALLARES CARDONA" userId="7a1710de-a924-48f0-8761-877f192d8405" providerId="ADAL" clId="{0BC7F499-8CD7-4D4C-BEDA-FF2EEACCEE2D}" dt="2023-10-02T12:37:24.564" v="5272" actId="1076"/>
          <ac:spMkLst>
            <pc:docMk/>
            <pc:sldMk cId="2498031219" sldId="260"/>
            <ac:spMk id="14" creationId="{E4F01508-3E1C-1652-17EA-8F80F7A5840A}"/>
          </ac:spMkLst>
        </pc:spChg>
        <pc:spChg chg="mod">
          <ac:chgData name="ELISABET PALLARES CARDONA" userId="7a1710de-a924-48f0-8761-877f192d8405" providerId="ADAL" clId="{0BC7F499-8CD7-4D4C-BEDA-FF2EEACCEE2D}" dt="2023-10-02T12:37:15.210" v="5269"/>
          <ac:spMkLst>
            <pc:docMk/>
            <pc:sldMk cId="2498031219" sldId="260"/>
            <ac:spMk id="15" creationId="{C70A2DC5-95C2-E1FA-180E-69E57960ACE7}"/>
          </ac:spMkLst>
        </pc:spChg>
        <pc:spChg chg="mod">
          <ac:chgData name="ELISABET PALLARES CARDONA" userId="7a1710de-a924-48f0-8761-877f192d8405" providerId="ADAL" clId="{0BC7F499-8CD7-4D4C-BEDA-FF2EEACCEE2D}" dt="2023-10-02T11:47:11.935" v="3045" actId="20577"/>
          <ac:spMkLst>
            <pc:docMk/>
            <pc:sldMk cId="2498031219" sldId="260"/>
            <ac:spMk id="17" creationId="{3E0916BF-93DE-7E42-53D2-0A00CEC31B52}"/>
          </ac:spMkLst>
        </pc:spChg>
        <pc:spChg chg="mod">
          <ac:chgData name="ELISABET PALLARES CARDONA" userId="7a1710de-a924-48f0-8761-877f192d8405" providerId="ADAL" clId="{0BC7F499-8CD7-4D4C-BEDA-FF2EEACCEE2D}" dt="2023-10-02T11:43:41.592" v="2774" actId="20577"/>
          <ac:spMkLst>
            <pc:docMk/>
            <pc:sldMk cId="2498031219" sldId="260"/>
            <ac:spMk id="18" creationId="{F0213F2D-D163-429D-6E67-6C7DF5E5B519}"/>
          </ac:spMkLst>
        </pc:spChg>
        <pc:spChg chg="mod">
          <ac:chgData name="ELISABET PALLARES CARDONA" userId="7a1710de-a924-48f0-8761-877f192d8405" providerId="ADAL" clId="{0BC7F499-8CD7-4D4C-BEDA-FF2EEACCEE2D}" dt="2023-10-02T11:45:42.358" v="2946" actId="1076"/>
          <ac:spMkLst>
            <pc:docMk/>
            <pc:sldMk cId="2498031219" sldId="260"/>
            <ac:spMk id="19" creationId="{70EE0AB9-4EC8-CF68-43DD-355ADC35F032}"/>
          </ac:spMkLst>
        </pc:spChg>
        <pc:spChg chg="mod">
          <ac:chgData name="ELISABET PALLARES CARDONA" userId="7a1710de-a924-48f0-8761-877f192d8405" providerId="ADAL" clId="{0BC7F499-8CD7-4D4C-BEDA-FF2EEACCEE2D}" dt="2023-10-02T12:45:03.845" v="5708" actId="20577"/>
          <ac:spMkLst>
            <pc:docMk/>
            <pc:sldMk cId="2498031219" sldId="260"/>
            <ac:spMk id="20" creationId="{48BEA8F8-B295-3B6F-BDF8-4BB554580B5F}"/>
          </ac:spMkLst>
        </pc:spChg>
        <pc:spChg chg="del">
          <ac:chgData name="ELISABET PALLARES CARDONA" userId="7a1710de-a924-48f0-8761-877f192d8405" providerId="ADAL" clId="{0BC7F499-8CD7-4D4C-BEDA-FF2EEACCEE2D}" dt="2023-10-02T11:45:03.335" v="2913" actId="478"/>
          <ac:spMkLst>
            <pc:docMk/>
            <pc:sldMk cId="2498031219" sldId="260"/>
            <ac:spMk id="21" creationId="{409A615D-1E05-E7CE-F8FF-30304DCBC0F2}"/>
          </ac:spMkLst>
        </pc:spChg>
        <pc:spChg chg="mod">
          <ac:chgData name="ELISABET PALLARES CARDONA" userId="7a1710de-a924-48f0-8761-877f192d8405" providerId="ADAL" clId="{0BC7F499-8CD7-4D4C-BEDA-FF2EEACCEE2D}" dt="2023-10-02T11:45:13.502" v="2916" actId="1076"/>
          <ac:spMkLst>
            <pc:docMk/>
            <pc:sldMk cId="2498031219" sldId="260"/>
            <ac:spMk id="22" creationId="{C04C7716-568B-09A5-5003-F491FDE4AE9C}"/>
          </ac:spMkLst>
        </pc:spChg>
        <pc:spChg chg="mod">
          <ac:chgData name="ELISABET PALLARES CARDONA" userId="7a1710de-a924-48f0-8761-877f192d8405" providerId="ADAL" clId="{0BC7F499-8CD7-4D4C-BEDA-FF2EEACCEE2D}" dt="2023-10-02T12:15:45.174" v="4055" actId="14100"/>
          <ac:spMkLst>
            <pc:docMk/>
            <pc:sldMk cId="2498031219" sldId="260"/>
            <ac:spMk id="23" creationId="{FDAE5C58-979A-8BCD-9228-F6A8E2CCCBE3}"/>
          </ac:spMkLst>
        </pc:spChg>
        <pc:spChg chg="mod">
          <ac:chgData name="ELISABET PALLARES CARDONA" userId="7a1710de-a924-48f0-8761-877f192d8405" providerId="ADAL" clId="{0BC7F499-8CD7-4D4C-BEDA-FF2EEACCEE2D}" dt="2023-10-02T11:57:59.207" v="3487" actId="20577"/>
          <ac:spMkLst>
            <pc:docMk/>
            <pc:sldMk cId="2498031219" sldId="260"/>
            <ac:spMk id="24" creationId="{1CBE94A9-630B-2B4E-A55D-33F5CEC0486A}"/>
          </ac:spMkLst>
        </pc:spChg>
        <pc:spChg chg="mod">
          <ac:chgData name="ELISABET PALLARES CARDONA" userId="7a1710de-a924-48f0-8761-877f192d8405" providerId="ADAL" clId="{0BC7F499-8CD7-4D4C-BEDA-FF2EEACCEE2D}" dt="2023-10-02T11:46:56.568" v="3041" actId="404"/>
          <ac:spMkLst>
            <pc:docMk/>
            <pc:sldMk cId="2498031219" sldId="260"/>
            <ac:spMk id="25" creationId="{BB0D53A1-90FB-6E49-366B-6668F62E3CE1}"/>
          </ac:spMkLst>
        </pc:spChg>
        <pc:spChg chg="del">
          <ac:chgData name="ELISABET PALLARES CARDONA" userId="7a1710de-a924-48f0-8761-877f192d8405" providerId="ADAL" clId="{0BC7F499-8CD7-4D4C-BEDA-FF2EEACCEE2D}" dt="2023-10-02T11:45:04.697" v="2914" actId="478"/>
          <ac:spMkLst>
            <pc:docMk/>
            <pc:sldMk cId="2498031219" sldId="260"/>
            <ac:spMk id="26" creationId="{5F908C17-08F8-06AD-4E62-B44EE58A1F44}"/>
          </ac:spMkLst>
        </pc:spChg>
        <pc:spChg chg="mod">
          <ac:chgData name="ELISABET PALLARES CARDONA" userId="7a1710de-a924-48f0-8761-877f192d8405" providerId="ADAL" clId="{0BC7F499-8CD7-4D4C-BEDA-FF2EEACCEE2D}" dt="2023-10-02T12:15:15.677" v="4031" actId="113"/>
          <ac:spMkLst>
            <pc:docMk/>
            <pc:sldMk cId="2498031219" sldId="260"/>
            <ac:spMk id="27" creationId="{94AC7ADF-381B-9F4A-0F69-5F227934CC6D}"/>
          </ac:spMkLst>
        </pc:spChg>
        <pc:spChg chg="mod">
          <ac:chgData name="ELISABET PALLARES CARDONA" userId="7a1710de-a924-48f0-8761-877f192d8405" providerId="ADAL" clId="{0BC7F499-8CD7-4D4C-BEDA-FF2EEACCEE2D}" dt="2023-10-02T12:37:15.210" v="5269"/>
          <ac:spMkLst>
            <pc:docMk/>
            <pc:sldMk cId="2498031219" sldId="260"/>
            <ac:spMk id="28" creationId="{4EB9980F-AB91-F9CE-4680-30248A8EAF43}"/>
          </ac:spMkLst>
        </pc:spChg>
        <pc:spChg chg="mod">
          <ac:chgData name="ELISABET PALLARES CARDONA" userId="7a1710de-a924-48f0-8761-877f192d8405" providerId="ADAL" clId="{0BC7F499-8CD7-4D4C-BEDA-FF2EEACCEE2D}" dt="2023-10-02T12:37:15.210" v="5269"/>
          <ac:spMkLst>
            <pc:docMk/>
            <pc:sldMk cId="2498031219" sldId="260"/>
            <ac:spMk id="29" creationId="{7B8E5104-F9E1-C1E1-9258-1DEC3CDEFC62}"/>
          </ac:spMkLst>
        </pc:spChg>
        <pc:spChg chg="mod">
          <ac:chgData name="ELISABET PALLARES CARDONA" userId="7a1710de-a924-48f0-8761-877f192d8405" providerId="ADAL" clId="{0BC7F499-8CD7-4D4C-BEDA-FF2EEACCEE2D}" dt="2023-10-02T12:37:15.210" v="5269"/>
          <ac:spMkLst>
            <pc:docMk/>
            <pc:sldMk cId="2498031219" sldId="260"/>
            <ac:spMk id="31" creationId="{992A2D8E-18C8-10A0-12F8-132E2A21E07D}"/>
          </ac:spMkLst>
        </pc:spChg>
        <pc:spChg chg="add mod">
          <ac:chgData name="ELISABET PALLARES CARDONA" userId="7a1710de-a924-48f0-8761-877f192d8405" providerId="ADAL" clId="{0BC7F499-8CD7-4D4C-BEDA-FF2EEACCEE2D}" dt="2023-10-02T12:44:46.165" v="5685" actId="1076"/>
          <ac:spMkLst>
            <pc:docMk/>
            <pc:sldMk cId="2498031219" sldId="260"/>
            <ac:spMk id="33" creationId="{0D07E0D0-6BA0-FDAC-450C-F4CDE33DF4D6}"/>
          </ac:spMkLst>
        </pc:spChg>
        <pc:grpChg chg="add mod">
          <ac:chgData name="ELISABET PALLARES CARDONA" userId="7a1710de-a924-48f0-8761-877f192d8405" providerId="ADAL" clId="{0BC7F499-8CD7-4D4C-BEDA-FF2EEACCEE2D}" dt="2023-10-02T12:37:20.951" v="5271" actId="14100"/>
          <ac:grpSpMkLst>
            <pc:docMk/>
            <pc:sldMk cId="2498031219" sldId="260"/>
            <ac:grpSpMk id="4" creationId="{1F006D43-6103-07C8-1018-22435D67E5F0}"/>
          </ac:grpSpMkLst>
        </pc:grpChg>
        <pc:grpChg chg="mod">
          <ac:chgData name="ELISABET PALLARES CARDONA" userId="7a1710de-a924-48f0-8761-877f192d8405" providerId="ADAL" clId="{0BC7F499-8CD7-4D4C-BEDA-FF2EEACCEE2D}" dt="2023-10-02T12:37:32.229" v="5274" actId="1076"/>
          <ac:grpSpMkLst>
            <pc:docMk/>
            <pc:sldMk cId="2498031219" sldId="260"/>
            <ac:grpSpMk id="5" creationId="{6E06AA54-27EE-97BC-40A3-2AAAE75740B9}"/>
          </ac:grpSpMkLst>
        </pc:grpChg>
        <pc:graphicFrameChg chg="add mod modGraphic">
          <ac:chgData name="ELISABET PALLARES CARDONA" userId="7a1710de-a924-48f0-8761-877f192d8405" providerId="ADAL" clId="{0BC7F499-8CD7-4D4C-BEDA-FF2EEACCEE2D}" dt="2023-10-02T12:58:14.020" v="5978" actId="1076"/>
          <ac:graphicFrameMkLst>
            <pc:docMk/>
            <pc:sldMk cId="2498031219" sldId="260"/>
            <ac:graphicFrameMk id="3" creationId="{46F7A5A7-A47C-8CE1-986C-9C3944EDED20}"/>
          </ac:graphicFrameMkLst>
        </pc:graphicFrameChg>
        <pc:picChg chg="mod">
          <ac:chgData name="ELISABET PALLARES CARDONA" userId="7a1710de-a924-48f0-8761-877f192d8405" providerId="ADAL" clId="{0BC7F499-8CD7-4D4C-BEDA-FF2EEACCEE2D}" dt="2023-10-02T12:37:15.210" v="5269"/>
          <ac:picMkLst>
            <pc:docMk/>
            <pc:sldMk cId="2498031219" sldId="260"/>
            <ac:picMk id="16" creationId="{3E2071DC-3334-CEE0-E679-26722C266D43}"/>
          </ac:picMkLst>
        </pc:picChg>
        <pc:picChg chg="mod">
          <ac:chgData name="ELISABET PALLARES CARDONA" userId="7a1710de-a924-48f0-8761-877f192d8405" providerId="ADAL" clId="{0BC7F499-8CD7-4D4C-BEDA-FF2EEACCEE2D}" dt="2023-10-02T12:37:15.210" v="5269"/>
          <ac:picMkLst>
            <pc:docMk/>
            <pc:sldMk cId="2498031219" sldId="260"/>
            <ac:picMk id="30" creationId="{F300F567-D5A9-C937-83C4-0819B5B9ADED}"/>
          </ac:picMkLst>
        </pc:picChg>
        <pc:picChg chg="mod">
          <ac:chgData name="ELISABET PALLARES CARDONA" userId="7a1710de-a924-48f0-8761-877f192d8405" providerId="ADAL" clId="{0BC7F499-8CD7-4D4C-BEDA-FF2EEACCEE2D}" dt="2023-10-02T12:37:15.210" v="5269"/>
          <ac:picMkLst>
            <pc:docMk/>
            <pc:sldMk cId="2498031219" sldId="260"/>
            <ac:picMk id="32" creationId="{24DEC3BE-2B6C-F19A-F760-63DE87A874B8}"/>
          </ac:picMkLst>
        </pc:picChg>
      </pc:sldChg>
      <pc:sldChg chg="modSp add mod">
        <pc:chgData name="ELISABET PALLARES CARDONA" userId="7a1710de-a924-48f0-8761-877f192d8405" providerId="ADAL" clId="{0BC7F499-8CD7-4D4C-BEDA-FF2EEACCEE2D}" dt="2023-10-02T12:52:05.495" v="5887" actId="20577"/>
        <pc:sldMkLst>
          <pc:docMk/>
          <pc:sldMk cId="114770017" sldId="324"/>
        </pc:sldMkLst>
        <pc:spChg chg="mod">
          <ac:chgData name="ELISABET PALLARES CARDONA" userId="7a1710de-a924-48f0-8761-877f192d8405" providerId="ADAL" clId="{0BC7F499-8CD7-4D4C-BEDA-FF2EEACCEE2D}" dt="2023-10-02T12:52:05.495" v="5887" actId="20577"/>
          <ac:spMkLst>
            <pc:docMk/>
            <pc:sldMk cId="114770017" sldId="324"/>
            <ac:spMk id="8" creationId="{49D26E0E-511A-634F-7EBD-83E38D7DD66B}"/>
          </ac:spMkLst>
        </pc:spChg>
        <pc:spChg chg="mod">
          <ac:chgData name="ELISABET PALLARES CARDONA" userId="7a1710de-a924-48f0-8761-877f192d8405" providerId="ADAL" clId="{0BC7F499-8CD7-4D4C-BEDA-FF2EEACCEE2D}" dt="2023-10-02T12:52:04.970" v="5884" actId="20577"/>
          <ac:spMkLst>
            <pc:docMk/>
            <pc:sldMk cId="114770017" sldId="324"/>
            <ac:spMk id="10" creationId="{8B8086CB-409A-D364-FD67-DC6792EC8C4E}"/>
          </ac:spMkLst>
        </pc:spChg>
        <pc:picChg chg="mod">
          <ac:chgData name="ELISABET PALLARES CARDONA" userId="7a1710de-a924-48f0-8761-877f192d8405" providerId="ADAL" clId="{0BC7F499-8CD7-4D4C-BEDA-FF2EEACCEE2D}" dt="2023-10-02T12:52:01.925" v="5874" actId="1076"/>
          <ac:picMkLst>
            <pc:docMk/>
            <pc:sldMk cId="114770017" sldId="324"/>
            <ac:picMk id="6" creationId="{1CC21054-04B1-0B55-D3CE-C488C05F18A4}"/>
          </ac:picMkLst>
        </pc:picChg>
      </pc:sldChg>
      <pc:sldChg chg="addSp delSp modSp mod modNotesTx">
        <pc:chgData name="ELISABET PALLARES CARDONA" userId="7a1710de-a924-48f0-8761-877f192d8405" providerId="ADAL" clId="{0BC7F499-8CD7-4D4C-BEDA-FF2EEACCEE2D}" dt="2023-10-02T11:42:15" v="2695" actId="20577"/>
        <pc:sldMkLst>
          <pc:docMk/>
          <pc:sldMk cId="1222704056" sldId="330"/>
        </pc:sldMkLst>
        <pc:spChg chg="del">
          <ac:chgData name="ELISABET PALLARES CARDONA" userId="7a1710de-a924-48f0-8761-877f192d8405" providerId="ADAL" clId="{0BC7F499-8CD7-4D4C-BEDA-FF2EEACCEE2D}" dt="2023-10-02T10:54:39.878" v="976" actId="478"/>
          <ac:spMkLst>
            <pc:docMk/>
            <pc:sldMk cId="1222704056" sldId="330"/>
            <ac:spMk id="2" creationId="{190AE266-D02F-4376-BD3E-77E5BE25872E}"/>
          </ac:spMkLst>
        </pc:spChg>
        <pc:spChg chg="add del">
          <ac:chgData name="ELISABET PALLARES CARDONA" userId="7a1710de-a924-48f0-8761-877f192d8405" providerId="ADAL" clId="{0BC7F499-8CD7-4D4C-BEDA-FF2EEACCEE2D}" dt="2023-10-02T10:35:45.263" v="100" actId="478"/>
          <ac:spMkLst>
            <pc:docMk/>
            <pc:sldMk cId="1222704056" sldId="330"/>
            <ac:spMk id="5" creationId="{540E2E54-94EC-4DBA-1845-9E0B23ED4E3D}"/>
          </ac:spMkLst>
        </pc:spChg>
        <pc:spChg chg="del">
          <ac:chgData name="ELISABET PALLARES CARDONA" userId="7a1710de-a924-48f0-8761-877f192d8405" providerId="ADAL" clId="{0BC7F499-8CD7-4D4C-BEDA-FF2EEACCEE2D}" dt="2023-10-02T10:54:31.042" v="968" actId="478"/>
          <ac:spMkLst>
            <pc:docMk/>
            <pc:sldMk cId="1222704056" sldId="330"/>
            <ac:spMk id="10" creationId="{4A86736C-2E58-6991-251A-D2C44D5939C1}"/>
          </ac:spMkLst>
        </pc:spChg>
        <pc:spChg chg="del mod">
          <ac:chgData name="ELISABET PALLARES CARDONA" userId="7a1710de-a924-48f0-8761-877f192d8405" providerId="ADAL" clId="{0BC7F499-8CD7-4D4C-BEDA-FF2EEACCEE2D}" dt="2023-10-02T10:49:07.454" v="724" actId="478"/>
          <ac:spMkLst>
            <pc:docMk/>
            <pc:sldMk cId="1222704056" sldId="330"/>
            <ac:spMk id="11" creationId="{92C86B95-6F66-E6B1-F4D1-5C7B66BC9E4E}"/>
          </ac:spMkLst>
        </pc:spChg>
        <pc:spChg chg="add del">
          <ac:chgData name="ELISABET PALLARES CARDONA" userId="7a1710de-a924-48f0-8761-877f192d8405" providerId="ADAL" clId="{0BC7F499-8CD7-4D4C-BEDA-FF2EEACCEE2D}" dt="2023-10-02T10:35:43.695" v="99" actId="478"/>
          <ac:spMkLst>
            <pc:docMk/>
            <pc:sldMk cId="1222704056" sldId="330"/>
            <ac:spMk id="14" creationId="{0B6B2F5D-A952-559F-6BF0-3DA9A3106BC2}"/>
          </ac:spMkLst>
        </pc:spChg>
        <pc:spChg chg="mod">
          <ac:chgData name="ELISABET PALLARES CARDONA" userId="7a1710de-a924-48f0-8761-877f192d8405" providerId="ADAL" clId="{0BC7F499-8CD7-4D4C-BEDA-FF2EEACCEE2D}" dt="2023-10-02T11:41:24.943" v="2661" actId="1076"/>
          <ac:spMkLst>
            <pc:docMk/>
            <pc:sldMk cId="1222704056" sldId="330"/>
            <ac:spMk id="15" creationId="{BB4FCC93-CE89-968A-D171-DA33C8FDFE00}"/>
          </ac:spMkLst>
        </pc:spChg>
        <pc:spChg chg="add del">
          <ac:chgData name="ELISABET PALLARES CARDONA" userId="7a1710de-a924-48f0-8761-877f192d8405" providerId="ADAL" clId="{0BC7F499-8CD7-4D4C-BEDA-FF2EEACCEE2D}" dt="2023-10-02T10:35:42.103" v="98" actId="478"/>
          <ac:spMkLst>
            <pc:docMk/>
            <pc:sldMk cId="1222704056" sldId="330"/>
            <ac:spMk id="17" creationId="{06B5358B-C0C4-96A8-EFAB-C9145B064957}"/>
          </ac:spMkLst>
        </pc:spChg>
        <pc:spChg chg="mod">
          <ac:chgData name="ELISABET PALLARES CARDONA" userId="7a1710de-a924-48f0-8761-877f192d8405" providerId="ADAL" clId="{0BC7F499-8CD7-4D4C-BEDA-FF2EEACCEE2D}" dt="2023-10-02T10:44:12.655" v="672" actId="164"/>
          <ac:spMkLst>
            <pc:docMk/>
            <pc:sldMk cId="1222704056" sldId="330"/>
            <ac:spMk id="19" creationId="{2CC6721E-1117-1F41-C6DA-98A919E7986E}"/>
          </ac:spMkLst>
        </pc:spChg>
        <pc:spChg chg="del">
          <ac:chgData name="ELISABET PALLARES CARDONA" userId="7a1710de-a924-48f0-8761-877f192d8405" providerId="ADAL" clId="{0BC7F499-8CD7-4D4C-BEDA-FF2EEACCEE2D}" dt="2023-10-02T10:54:42.110" v="978" actId="478"/>
          <ac:spMkLst>
            <pc:docMk/>
            <pc:sldMk cId="1222704056" sldId="330"/>
            <ac:spMk id="20" creationId="{DD2C4E7F-8484-A270-95E2-1DD2886DD3D8}"/>
          </ac:spMkLst>
        </pc:spChg>
        <pc:spChg chg="del">
          <ac:chgData name="ELISABET PALLARES CARDONA" userId="7a1710de-a924-48f0-8761-877f192d8405" providerId="ADAL" clId="{0BC7F499-8CD7-4D4C-BEDA-FF2EEACCEE2D}" dt="2023-10-02T10:54:41.393" v="977" actId="478"/>
          <ac:spMkLst>
            <pc:docMk/>
            <pc:sldMk cId="1222704056" sldId="330"/>
            <ac:spMk id="22" creationId="{1C1E791E-A304-A75F-A9CF-19AFED070CF2}"/>
          </ac:spMkLst>
        </pc:spChg>
        <pc:spChg chg="add del">
          <ac:chgData name="ELISABET PALLARES CARDONA" userId="7a1710de-a924-48f0-8761-877f192d8405" providerId="ADAL" clId="{0BC7F499-8CD7-4D4C-BEDA-FF2EEACCEE2D}" dt="2023-10-02T10:35:39.842" v="97" actId="478"/>
          <ac:spMkLst>
            <pc:docMk/>
            <pc:sldMk cId="1222704056" sldId="330"/>
            <ac:spMk id="23" creationId="{47FE9FDB-49F6-6206-2BF3-5D2E3247D52F}"/>
          </ac:spMkLst>
        </pc:spChg>
        <pc:spChg chg="add mod">
          <ac:chgData name="ELISABET PALLARES CARDONA" userId="7a1710de-a924-48f0-8761-877f192d8405" providerId="ADAL" clId="{0BC7F499-8CD7-4D4C-BEDA-FF2EEACCEE2D}" dt="2023-10-02T11:23:37.213" v="2095" actId="27636"/>
          <ac:spMkLst>
            <pc:docMk/>
            <pc:sldMk cId="1222704056" sldId="330"/>
            <ac:spMk id="24" creationId="{6D16AAEC-DBF7-00E7-6899-62E1AA9147ED}"/>
          </ac:spMkLst>
        </pc:spChg>
        <pc:spChg chg="del">
          <ac:chgData name="ELISABET PALLARES CARDONA" userId="7a1710de-a924-48f0-8761-877f192d8405" providerId="ADAL" clId="{0BC7F499-8CD7-4D4C-BEDA-FF2EEACCEE2D}" dt="2023-10-02T10:54:34.459" v="971" actId="478"/>
          <ac:spMkLst>
            <pc:docMk/>
            <pc:sldMk cId="1222704056" sldId="330"/>
            <ac:spMk id="26" creationId="{2077E50B-6708-35E7-BA96-9DE304B8F5B2}"/>
          </ac:spMkLst>
        </pc:spChg>
        <pc:spChg chg="del mod">
          <ac:chgData name="ELISABET PALLARES CARDONA" userId="7a1710de-a924-48f0-8761-877f192d8405" providerId="ADAL" clId="{0BC7F499-8CD7-4D4C-BEDA-FF2EEACCEE2D}" dt="2023-10-02T10:54:32.341" v="969" actId="478"/>
          <ac:spMkLst>
            <pc:docMk/>
            <pc:sldMk cId="1222704056" sldId="330"/>
            <ac:spMk id="27" creationId="{7211A9D6-FA57-70F7-A821-964C73236536}"/>
          </ac:spMkLst>
        </pc:spChg>
        <pc:spChg chg="add del mod ord">
          <ac:chgData name="ELISABET PALLARES CARDONA" userId="7a1710de-a924-48f0-8761-877f192d8405" providerId="ADAL" clId="{0BC7F499-8CD7-4D4C-BEDA-FF2EEACCEE2D}" dt="2023-10-02T10:50:09.239" v="735" actId="478"/>
          <ac:spMkLst>
            <pc:docMk/>
            <pc:sldMk cId="1222704056" sldId="330"/>
            <ac:spMk id="29" creationId="{5E260B94-07CA-C4F7-8310-466FA25CCC24}"/>
          </ac:spMkLst>
        </pc:spChg>
        <pc:spChg chg="del">
          <ac:chgData name="ELISABET PALLARES CARDONA" userId="7a1710de-a924-48f0-8761-877f192d8405" providerId="ADAL" clId="{0BC7F499-8CD7-4D4C-BEDA-FF2EEACCEE2D}" dt="2023-10-02T10:54:35.882" v="972" actId="478"/>
          <ac:spMkLst>
            <pc:docMk/>
            <pc:sldMk cId="1222704056" sldId="330"/>
            <ac:spMk id="30" creationId="{2CCED367-B25B-FEC6-9EBD-1B3D704DCA04}"/>
          </ac:spMkLst>
        </pc:spChg>
        <pc:spChg chg="del">
          <ac:chgData name="ELISABET PALLARES CARDONA" userId="7a1710de-a924-48f0-8761-877f192d8405" providerId="ADAL" clId="{0BC7F499-8CD7-4D4C-BEDA-FF2EEACCEE2D}" dt="2023-10-02T10:54:38.729" v="975" actId="478"/>
          <ac:spMkLst>
            <pc:docMk/>
            <pc:sldMk cId="1222704056" sldId="330"/>
            <ac:spMk id="31" creationId="{6C8B2273-72B1-1F65-C236-0EB12F9A2916}"/>
          </ac:spMkLst>
        </pc:spChg>
        <pc:spChg chg="del">
          <ac:chgData name="ELISABET PALLARES CARDONA" userId="7a1710de-a924-48f0-8761-877f192d8405" providerId="ADAL" clId="{0BC7F499-8CD7-4D4C-BEDA-FF2EEACCEE2D}" dt="2023-10-02T10:54:37.013" v="973" actId="478"/>
          <ac:spMkLst>
            <pc:docMk/>
            <pc:sldMk cId="1222704056" sldId="330"/>
            <ac:spMk id="32" creationId="{A543C05C-52B3-7755-3673-E4CF4EE2E723}"/>
          </ac:spMkLst>
        </pc:spChg>
        <pc:spChg chg="add del mod">
          <ac:chgData name="ELISABET PALLARES CARDONA" userId="7a1710de-a924-48f0-8761-877f192d8405" providerId="ADAL" clId="{0BC7F499-8CD7-4D4C-BEDA-FF2EEACCEE2D}" dt="2023-10-02T10:50:07.929" v="734" actId="478"/>
          <ac:spMkLst>
            <pc:docMk/>
            <pc:sldMk cId="1222704056" sldId="330"/>
            <ac:spMk id="33" creationId="{A974D542-667B-3B9A-15E0-D8608CBAD9F7}"/>
          </ac:spMkLst>
        </pc:spChg>
        <pc:spChg chg="add mod">
          <ac:chgData name="ELISABET PALLARES CARDONA" userId="7a1710de-a924-48f0-8761-877f192d8405" providerId="ADAL" clId="{0BC7F499-8CD7-4D4C-BEDA-FF2EEACCEE2D}" dt="2023-10-02T10:55:34.749" v="993" actId="164"/>
          <ac:spMkLst>
            <pc:docMk/>
            <pc:sldMk cId="1222704056" sldId="330"/>
            <ac:spMk id="34" creationId="{A86D9F48-70DC-50E2-700A-8C58FCC5E6B8}"/>
          </ac:spMkLst>
        </pc:spChg>
        <pc:spChg chg="add mod ord">
          <ac:chgData name="ELISABET PALLARES CARDONA" userId="7a1710de-a924-48f0-8761-877f192d8405" providerId="ADAL" clId="{0BC7F499-8CD7-4D4C-BEDA-FF2EEACCEE2D}" dt="2023-10-02T10:55:46.659" v="995" actId="167"/>
          <ac:spMkLst>
            <pc:docMk/>
            <pc:sldMk cId="1222704056" sldId="330"/>
            <ac:spMk id="35" creationId="{5B1C0FE2-7437-64AC-E4B9-68B08878C433}"/>
          </ac:spMkLst>
        </pc:spChg>
        <pc:spChg chg="add mod ord">
          <ac:chgData name="ELISABET PALLARES CARDONA" userId="7a1710de-a924-48f0-8761-877f192d8405" providerId="ADAL" clId="{0BC7F499-8CD7-4D4C-BEDA-FF2EEACCEE2D}" dt="2023-10-02T10:55:34.749" v="993" actId="164"/>
          <ac:spMkLst>
            <pc:docMk/>
            <pc:sldMk cId="1222704056" sldId="330"/>
            <ac:spMk id="36" creationId="{BC12F0AB-7B60-F5B2-F492-C5CB50372587}"/>
          </ac:spMkLst>
        </pc:spChg>
        <pc:spChg chg="add del mod">
          <ac:chgData name="ELISABET PALLARES CARDONA" userId="7a1710de-a924-48f0-8761-877f192d8405" providerId="ADAL" clId="{0BC7F499-8CD7-4D4C-BEDA-FF2EEACCEE2D}" dt="2023-10-02T10:50:56.478" v="746" actId="478"/>
          <ac:spMkLst>
            <pc:docMk/>
            <pc:sldMk cId="1222704056" sldId="330"/>
            <ac:spMk id="37" creationId="{A86D9F48-70DC-50E2-700A-8C58FCC5E6B8}"/>
          </ac:spMkLst>
        </pc:spChg>
        <pc:spChg chg="add del mod">
          <ac:chgData name="ELISABET PALLARES CARDONA" userId="7a1710de-a924-48f0-8761-877f192d8405" providerId="ADAL" clId="{0BC7F499-8CD7-4D4C-BEDA-FF2EEACCEE2D}" dt="2023-10-02T10:50:56.028" v="745" actId="478"/>
          <ac:spMkLst>
            <pc:docMk/>
            <pc:sldMk cId="1222704056" sldId="330"/>
            <ac:spMk id="38" creationId="{5B1C0FE2-7437-64AC-E4B9-68B08878C433}"/>
          </ac:spMkLst>
        </pc:spChg>
        <pc:spChg chg="add mod ord">
          <ac:chgData name="ELISABET PALLARES CARDONA" userId="7a1710de-a924-48f0-8761-877f192d8405" providerId="ADAL" clId="{0BC7F499-8CD7-4D4C-BEDA-FF2EEACCEE2D}" dt="2023-10-02T10:56:09.658" v="1001" actId="1076"/>
          <ac:spMkLst>
            <pc:docMk/>
            <pc:sldMk cId="1222704056" sldId="330"/>
            <ac:spMk id="40" creationId="{BC12F0AB-7B60-F5B2-F492-C5CB50372587}"/>
          </ac:spMkLst>
        </pc:spChg>
        <pc:spChg chg="add del mod">
          <ac:chgData name="ELISABET PALLARES CARDONA" userId="7a1710de-a924-48f0-8761-877f192d8405" providerId="ADAL" clId="{0BC7F499-8CD7-4D4C-BEDA-FF2EEACCEE2D}" dt="2023-10-02T10:50:55.390" v="744" actId="478"/>
          <ac:spMkLst>
            <pc:docMk/>
            <pc:sldMk cId="1222704056" sldId="330"/>
            <ac:spMk id="41" creationId="{A86D9F48-70DC-50E2-700A-8C58FCC5E6B8}"/>
          </ac:spMkLst>
        </pc:spChg>
        <pc:spChg chg="add del mod">
          <ac:chgData name="ELISABET PALLARES CARDONA" userId="7a1710de-a924-48f0-8761-877f192d8405" providerId="ADAL" clId="{0BC7F499-8CD7-4D4C-BEDA-FF2EEACCEE2D}" dt="2023-10-02T10:50:55.390" v="744" actId="478"/>
          <ac:spMkLst>
            <pc:docMk/>
            <pc:sldMk cId="1222704056" sldId="330"/>
            <ac:spMk id="42" creationId="{5B1C0FE2-7437-64AC-E4B9-68B08878C433}"/>
          </ac:spMkLst>
        </pc:spChg>
        <pc:spChg chg="add del mod">
          <ac:chgData name="ELISABET PALLARES CARDONA" userId="7a1710de-a924-48f0-8761-877f192d8405" providerId="ADAL" clId="{0BC7F499-8CD7-4D4C-BEDA-FF2EEACCEE2D}" dt="2023-10-02T10:50:55.390" v="744" actId="478"/>
          <ac:spMkLst>
            <pc:docMk/>
            <pc:sldMk cId="1222704056" sldId="330"/>
            <ac:spMk id="43" creationId="{BC12F0AB-7B60-F5B2-F492-C5CB50372587}"/>
          </ac:spMkLst>
        </pc:spChg>
        <pc:spChg chg="add del mod">
          <ac:chgData name="ELISABET PALLARES CARDONA" userId="7a1710de-a924-48f0-8761-877f192d8405" providerId="ADAL" clId="{0BC7F499-8CD7-4D4C-BEDA-FF2EEACCEE2D}" dt="2023-10-02T10:56:17.711" v="1004" actId="478"/>
          <ac:spMkLst>
            <pc:docMk/>
            <pc:sldMk cId="1222704056" sldId="330"/>
            <ac:spMk id="44" creationId="{22B9017B-B731-7A89-733E-946086C70A81}"/>
          </ac:spMkLst>
        </pc:spChg>
        <pc:spChg chg="add del mod">
          <ac:chgData name="ELISABET PALLARES CARDONA" userId="7a1710de-a924-48f0-8761-877f192d8405" providerId="ADAL" clId="{0BC7F499-8CD7-4D4C-BEDA-FF2EEACCEE2D}" dt="2023-10-02T10:56:16.854" v="1003" actId="478"/>
          <ac:spMkLst>
            <pc:docMk/>
            <pc:sldMk cId="1222704056" sldId="330"/>
            <ac:spMk id="46" creationId="{074130F6-2B6E-1496-832C-A3E6634268D4}"/>
          </ac:spMkLst>
        </pc:spChg>
        <pc:spChg chg="add del mod">
          <ac:chgData name="ELISABET PALLARES CARDONA" userId="7a1710de-a924-48f0-8761-877f192d8405" providerId="ADAL" clId="{0BC7F499-8CD7-4D4C-BEDA-FF2EEACCEE2D}" dt="2023-10-02T10:56:15.575" v="1002" actId="478"/>
          <ac:spMkLst>
            <pc:docMk/>
            <pc:sldMk cId="1222704056" sldId="330"/>
            <ac:spMk id="47" creationId="{4443E552-3467-BC85-BC05-8A75830C89C2}"/>
          </ac:spMkLst>
        </pc:spChg>
        <pc:spChg chg="add mod">
          <ac:chgData name="ELISABET PALLARES CARDONA" userId="7a1710de-a924-48f0-8761-877f192d8405" providerId="ADAL" clId="{0BC7F499-8CD7-4D4C-BEDA-FF2EEACCEE2D}" dt="2023-10-02T10:55:28.314" v="992" actId="14100"/>
          <ac:spMkLst>
            <pc:docMk/>
            <pc:sldMk cId="1222704056" sldId="330"/>
            <ac:spMk id="48" creationId="{183D2E2E-F82B-08C4-0AA6-4F5CE4D5ED66}"/>
          </ac:spMkLst>
        </pc:spChg>
        <pc:spChg chg="del">
          <ac:chgData name="ELISABET PALLARES CARDONA" userId="7a1710de-a924-48f0-8761-877f192d8405" providerId="ADAL" clId="{0BC7F499-8CD7-4D4C-BEDA-FF2EEACCEE2D}" dt="2023-10-02T10:54:43.967" v="980" actId="478"/>
          <ac:spMkLst>
            <pc:docMk/>
            <pc:sldMk cId="1222704056" sldId="330"/>
            <ac:spMk id="50" creationId="{35BAE869-E569-68C5-030C-3B7F7E99599E}"/>
          </ac:spMkLst>
        </pc:spChg>
        <pc:spChg chg="del">
          <ac:chgData name="ELISABET PALLARES CARDONA" userId="7a1710de-a924-48f0-8761-877f192d8405" providerId="ADAL" clId="{0BC7F499-8CD7-4D4C-BEDA-FF2EEACCEE2D}" dt="2023-10-02T10:54:45.483" v="981" actId="478"/>
          <ac:spMkLst>
            <pc:docMk/>
            <pc:sldMk cId="1222704056" sldId="330"/>
            <ac:spMk id="51" creationId="{8714EFF5-4488-4C0F-EF2E-849504E4A16B}"/>
          </ac:spMkLst>
        </pc:spChg>
        <pc:spChg chg="del">
          <ac:chgData name="ELISABET PALLARES CARDONA" userId="7a1710de-a924-48f0-8761-877f192d8405" providerId="ADAL" clId="{0BC7F499-8CD7-4D4C-BEDA-FF2EEACCEE2D}" dt="2023-10-02T10:54:47.311" v="983" actId="478"/>
          <ac:spMkLst>
            <pc:docMk/>
            <pc:sldMk cId="1222704056" sldId="330"/>
            <ac:spMk id="53" creationId="{FF39D16B-9A45-0610-32BB-368C071B8B7B}"/>
          </ac:spMkLst>
        </pc:spChg>
        <pc:spChg chg="add mod">
          <ac:chgData name="ELISABET PALLARES CARDONA" userId="7a1710de-a924-48f0-8761-877f192d8405" providerId="ADAL" clId="{0BC7F499-8CD7-4D4C-BEDA-FF2EEACCEE2D}" dt="2023-10-02T11:20:13.937" v="1881" actId="20577"/>
          <ac:spMkLst>
            <pc:docMk/>
            <pc:sldMk cId="1222704056" sldId="330"/>
            <ac:spMk id="56" creationId="{8D79DA12-20B2-053F-C98B-0B06FDBCD059}"/>
          </ac:spMkLst>
        </pc:spChg>
        <pc:spChg chg="add mod">
          <ac:chgData name="ELISABET PALLARES CARDONA" userId="7a1710de-a924-48f0-8761-877f192d8405" providerId="ADAL" clId="{0BC7F499-8CD7-4D4C-BEDA-FF2EEACCEE2D}" dt="2023-10-02T10:57:12.881" v="1007" actId="164"/>
          <ac:spMkLst>
            <pc:docMk/>
            <pc:sldMk cId="1222704056" sldId="330"/>
            <ac:spMk id="57" creationId="{B231D15C-3E3B-DADE-CF50-A7CCFD5AE268}"/>
          </ac:spMkLst>
        </pc:spChg>
        <pc:spChg chg="add mod">
          <ac:chgData name="ELISABET PALLARES CARDONA" userId="7a1710de-a924-48f0-8761-877f192d8405" providerId="ADAL" clId="{0BC7F499-8CD7-4D4C-BEDA-FF2EEACCEE2D}" dt="2023-10-02T10:57:56.442" v="1033" actId="1076"/>
          <ac:spMkLst>
            <pc:docMk/>
            <pc:sldMk cId="1222704056" sldId="330"/>
            <ac:spMk id="58" creationId="{4164AB34-21E9-DD87-05F0-55261AABC4C6}"/>
          </ac:spMkLst>
        </pc:spChg>
        <pc:spChg chg="add mod">
          <ac:chgData name="ELISABET PALLARES CARDONA" userId="7a1710de-a924-48f0-8761-877f192d8405" providerId="ADAL" clId="{0BC7F499-8CD7-4D4C-BEDA-FF2EEACCEE2D}" dt="2023-10-02T11:22:12.696" v="2069" actId="1076"/>
          <ac:spMkLst>
            <pc:docMk/>
            <pc:sldMk cId="1222704056" sldId="330"/>
            <ac:spMk id="59" creationId="{29EFA3AB-55D0-1420-9498-52D13705A7EE}"/>
          </ac:spMkLst>
        </pc:spChg>
        <pc:spChg chg="add mod">
          <ac:chgData name="ELISABET PALLARES CARDONA" userId="7a1710de-a924-48f0-8761-877f192d8405" providerId="ADAL" clId="{0BC7F499-8CD7-4D4C-BEDA-FF2EEACCEE2D}" dt="2023-10-02T11:22:23.609" v="2070" actId="1076"/>
          <ac:spMkLst>
            <pc:docMk/>
            <pc:sldMk cId="1222704056" sldId="330"/>
            <ac:spMk id="60" creationId="{61843E91-18D6-059D-258A-50322C13B1A7}"/>
          </ac:spMkLst>
        </pc:spChg>
        <pc:spChg chg="add mod">
          <ac:chgData name="ELISABET PALLARES CARDONA" userId="7a1710de-a924-48f0-8761-877f192d8405" providerId="ADAL" clId="{0BC7F499-8CD7-4D4C-BEDA-FF2EEACCEE2D}" dt="2023-10-02T11:21:54.525" v="2066" actId="20577"/>
          <ac:spMkLst>
            <pc:docMk/>
            <pc:sldMk cId="1222704056" sldId="330"/>
            <ac:spMk id="61" creationId="{11A9129B-20FF-909C-CF5E-E8D373C4B8B3}"/>
          </ac:spMkLst>
        </pc:spChg>
        <pc:spChg chg="add mod">
          <ac:chgData name="ELISABET PALLARES CARDONA" userId="7a1710de-a924-48f0-8761-877f192d8405" providerId="ADAL" clId="{0BC7F499-8CD7-4D4C-BEDA-FF2EEACCEE2D}" dt="2023-10-02T10:57:12.881" v="1007" actId="164"/>
          <ac:spMkLst>
            <pc:docMk/>
            <pc:sldMk cId="1222704056" sldId="330"/>
            <ac:spMk id="62" creationId="{FD9ED3A9-67DC-FB3F-0381-C86073E7AE28}"/>
          </ac:spMkLst>
        </pc:spChg>
        <pc:spChg chg="add mod">
          <ac:chgData name="ELISABET PALLARES CARDONA" userId="7a1710de-a924-48f0-8761-877f192d8405" providerId="ADAL" clId="{0BC7F499-8CD7-4D4C-BEDA-FF2EEACCEE2D}" dt="2023-10-02T11:11:33.666" v="1463" actId="1076"/>
          <ac:spMkLst>
            <pc:docMk/>
            <pc:sldMk cId="1222704056" sldId="330"/>
            <ac:spMk id="63" creationId="{505CD15A-2C3E-ACDD-276B-2F18C70EB5D7}"/>
          </ac:spMkLst>
        </pc:spChg>
        <pc:spChg chg="add del mod topLvl">
          <ac:chgData name="ELISABET PALLARES CARDONA" userId="7a1710de-a924-48f0-8761-877f192d8405" providerId="ADAL" clId="{0BC7F499-8CD7-4D4C-BEDA-FF2EEACCEE2D}" dt="2023-10-02T11:22:58.747" v="2084" actId="478"/>
          <ac:spMkLst>
            <pc:docMk/>
            <pc:sldMk cId="1222704056" sldId="330"/>
            <ac:spMk id="65" creationId="{9BF7756E-4D22-38DD-52D5-7027AE23394F}"/>
          </ac:spMkLst>
        </pc:spChg>
        <pc:spChg chg="add del mod">
          <ac:chgData name="ELISABET PALLARES CARDONA" userId="7a1710de-a924-48f0-8761-877f192d8405" providerId="ADAL" clId="{0BC7F499-8CD7-4D4C-BEDA-FF2EEACCEE2D}" dt="2023-10-02T11:22:57.961" v="2083"/>
          <ac:spMkLst>
            <pc:docMk/>
            <pc:sldMk cId="1222704056" sldId="330"/>
            <ac:spMk id="67" creationId="{3A38BEA2-9249-8BDD-2C31-D015B7ACC038}"/>
          </ac:spMkLst>
        </pc:spChg>
        <pc:spChg chg="add del mod">
          <ac:chgData name="ELISABET PALLARES CARDONA" userId="7a1710de-a924-48f0-8761-877f192d8405" providerId="ADAL" clId="{0BC7F499-8CD7-4D4C-BEDA-FF2EEACCEE2D}" dt="2023-10-02T11:22:55.963" v="2078"/>
          <ac:spMkLst>
            <pc:docMk/>
            <pc:sldMk cId="1222704056" sldId="330"/>
            <ac:spMk id="68" creationId="{752EC946-77E0-7234-021A-57D983B3827D}"/>
          </ac:spMkLst>
        </pc:spChg>
        <pc:spChg chg="add del mod">
          <ac:chgData name="ELISABET PALLARES CARDONA" userId="7a1710de-a924-48f0-8761-877f192d8405" providerId="ADAL" clId="{0BC7F499-8CD7-4D4C-BEDA-FF2EEACCEE2D}" dt="2023-10-02T11:23:19.673" v="2086" actId="478"/>
          <ac:spMkLst>
            <pc:docMk/>
            <pc:sldMk cId="1222704056" sldId="330"/>
            <ac:spMk id="69" creationId="{109D8814-8811-09E4-2FCC-C084E507074F}"/>
          </ac:spMkLst>
        </pc:spChg>
        <pc:spChg chg="add del mod">
          <ac:chgData name="ELISABET PALLARES CARDONA" userId="7a1710de-a924-48f0-8761-877f192d8405" providerId="ADAL" clId="{0BC7F499-8CD7-4D4C-BEDA-FF2EEACCEE2D}" dt="2023-10-02T11:25:31.942" v="2118" actId="478"/>
          <ac:spMkLst>
            <pc:docMk/>
            <pc:sldMk cId="1222704056" sldId="330"/>
            <ac:spMk id="70" creationId="{07FE0609-B4B2-15F0-69E5-AB4670DD1F2E}"/>
          </ac:spMkLst>
        </pc:spChg>
        <pc:spChg chg="add del mod">
          <ac:chgData name="ELISABET PALLARES CARDONA" userId="7a1710de-a924-48f0-8761-877f192d8405" providerId="ADAL" clId="{0BC7F499-8CD7-4D4C-BEDA-FF2EEACCEE2D}" dt="2023-10-02T11:25:02.838" v="2112" actId="478"/>
          <ac:spMkLst>
            <pc:docMk/>
            <pc:sldMk cId="1222704056" sldId="330"/>
            <ac:spMk id="71" creationId="{1B63429E-2C0D-BDF7-5785-BC1E9B36F5EA}"/>
          </ac:spMkLst>
        </pc:spChg>
        <pc:spChg chg="add del mod">
          <ac:chgData name="ELISABET PALLARES CARDONA" userId="7a1710de-a924-48f0-8761-877f192d8405" providerId="ADAL" clId="{0BC7F499-8CD7-4D4C-BEDA-FF2EEACCEE2D}" dt="2023-10-02T11:26:37.574" v="2131" actId="478"/>
          <ac:spMkLst>
            <pc:docMk/>
            <pc:sldMk cId="1222704056" sldId="330"/>
            <ac:spMk id="72" creationId="{197D288D-6AD4-A267-3FE7-F71E64D9D8D7}"/>
          </ac:spMkLst>
        </pc:spChg>
        <pc:spChg chg="add mod">
          <ac:chgData name="ELISABET PALLARES CARDONA" userId="7a1710de-a924-48f0-8761-877f192d8405" providerId="ADAL" clId="{0BC7F499-8CD7-4D4C-BEDA-FF2EEACCEE2D}" dt="2023-10-02T11:26:47.136" v="2134" actId="20577"/>
          <ac:spMkLst>
            <pc:docMk/>
            <pc:sldMk cId="1222704056" sldId="330"/>
            <ac:spMk id="73" creationId="{6618831C-BA64-20CF-199A-9FFA0B8F95A5}"/>
          </ac:spMkLst>
        </pc:spChg>
        <pc:grpChg chg="add mod">
          <ac:chgData name="ELISABET PALLARES CARDONA" userId="7a1710de-a924-48f0-8761-877f192d8405" providerId="ADAL" clId="{0BC7F499-8CD7-4D4C-BEDA-FF2EEACCEE2D}" dt="2023-10-02T11:41:38.454" v="2664" actId="1076"/>
          <ac:grpSpMkLst>
            <pc:docMk/>
            <pc:sldMk cId="1222704056" sldId="330"/>
            <ac:grpSpMk id="25" creationId="{4503440D-C34B-110D-8CE4-FFA9CB01D2F9}"/>
          </ac:grpSpMkLst>
        </pc:grpChg>
        <pc:grpChg chg="add mod">
          <ac:chgData name="ELISABET PALLARES CARDONA" userId="7a1710de-a924-48f0-8761-877f192d8405" providerId="ADAL" clId="{0BC7F499-8CD7-4D4C-BEDA-FF2EEACCEE2D}" dt="2023-10-02T10:56:04.537" v="1000" actId="1076"/>
          <ac:grpSpMkLst>
            <pc:docMk/>
            <pc:sldMk cId="1222704056" sldId="330"/>
            <ac:grpSpMk id="49" creationId="{3C6D582E-055D-01E4-53ED-3F0CF6F4BFD2}"/>
          </ac:grpSpMkLst>
        </pc:grpChg>
        <pc:grpChg chg="add mod topLvl">
          <ac:chgData name="ELISABET PALLARES CARDONA" userId="7a1710de-a924-48f0-8761-877f192d8405" providerId="ADAL" clId="{0BC7F499-8CD7-4D4C-BEDA-FF2EEACCEE2D}" dt="2023-10-02T11:22:58.747" v="2084" actId="478"/>
          <ac:grpSpMkLst>
            <pc:docMk/>
            <pc:sldMk cId="1222704056" sldId="330"/>
            <ac:grpSpMk id="64" creationId="{E39854F6-9FB6-3576-315C-E90EA685DF15}"/>
          </ac:grpSpMkLst>
        </pc:grpChg>
        <pc:grpChg chg="add del mod">
          <ac:chgData name="ELISABET PALLARES CARDONA" userId="7a1710de-a924-48f0-8761-877f192d8405" providerId="ADAL" clId="{0BC7F499-8CD7-4D4C-BEDA-FF2EEACCEE2D}" dt="2023-10-02T11:26:41.080" v="2132" actId="1076"/>
          <ac:grpSpMkLst>
            <pc:docMk/>
            <pc:sldMk cId="1222704056" sldId="330"/>
            <ac:grpSpMk id="66" creationId="{BDC8F0C4-B599-27AC-EF65-05E25C6524B2}"/>
          </ac:grpSpMkLst>
        </pc:grpChg>
        <pc:picChg chg="mod">
          <ac:chgData name="ELISABET PALLARES CARDONA" userId="7a1710de-a924-48f0-8761-877f192d8405" providerId="ADAL" clId="{0BC7F499-8CD7-4D4C-BEDA-FF2EEACCEE2D}" dt="2023-10-02T11:41:21.503" v="2660" actId="1076"/>
          <ac:picMkLst>
            <pc:docMk/>
            <pc:sldMk cId="1222704056" sldId="330"/>
            <ac:picMk id="6" creationId="{624C0785-5EB6-D4BB-70FF-9F4B493CAD3B}"/>
          </ac:picMkLst>
        </pc:picChg>
        <pc:picChg chg="mod">
          <ac:chgData name="ELISABET PALLARES CARDONA" userId="7a1710de-a924-48f0-8761-877f192d8405" providerId="ADAL" clId="{0BC7F499-8CD7-4D4C-BEDA-FF2EEACCEE2D}" dt="2023-10-02T11:41:28.927" v="2662" actId="1076"/>
          <ac:picMkLst>
            <pc:docMk/>
            <pc:sldMk cId="1222704056" sldId="330"/>
            <ac:picMk id="9" creationId="{E4820C98-2CFB-1918-AEA7-91DD3EDE580C}"/>
          </ac:picMkLst>
        </pc:picChg>
        <pc:picChg chg="mod">
          <ac:chgData name="ELISABET PALLARES CARDONA" userId="7a1710de-a924-48f0-8761-877f192d8405" providerId="ADAL" clId="{0BC7F499-8CD7-4D4C-BEDA-FF2EEACCEE2D}" dt="2023-10-02T11:41:34.558" v="2663" actId="1076"/>
          <ac:picMkLst>
            <pc:docMk/>
            <pc:sldMk cId="1222704056" sldId="330"/>
            <ac:picMk id="18" creationId="{7F9E4683-F5E1-F68F-7064-9D6E05D0DA78}"/>
          </ac:picMkLst>
        </pc:picChg>
        <pc:picChg chg="add del mod">
          <ac:chgData name="ELISABET PALLARES CARDONA" userId="7a1710de-a924-48f0-8761-877f192d8405" providerId="ADAL" clId="{0BC7F499-8CD7-4D4C-BEDA-FF2EEACCEE2D}" dt="2023-10-02T10:49:30.422" v="729" actId="478"/>
          <ac:picMkLst>
            <pc:docMk/>
            <pc:sldMk cId="1222704056" sldId="330"/>
            <ac:picMk id="28" creationId="{CB8E7682-2E10-FBC1-4F7B-560567BF5EDB}"/>
          </ac:picMkLst>
        </pc:picChg>
        <pc:picChg chg="del">
          <ac:chgData name="ELISABET PALLARES CARDONA" userId="7a1710de-a924-48f0-8761-877f192d8405" providerId="ADAL" clId="{0BC7F499-8CD7-4D4C-BEDA-FF2EEACCEE2D}" dt="2023-10-02T10:54:33.232" v="970" actId="478"/>
          <ac:picMkLst>
            <pc:docMk/>
            <pc:sldMk cId="1222704056" sldId="330"/>
            <ac:picMk id="39" creationId="{85F5162C-8F3A-C3AF-CC2C-443D09FA1855}"/>
          </ac:picMkLst>
        </pc:picChg>
        <pc:picChg chg="del">
          <ac:chgData name="ELISABET PALLARES CARDONA" userId="7a1710de-a924-48f0-8761-877f192d8405" providerId="ADAL" clId="{0BC7F499-8CD7-4D4C-BEDA-FF2EEACCEE2D}" dt="2023-10-02T10:54:37.757" v="974" actId="478"/>
          <ac:picMkLst>
            <pc:docMk/>
            <pc:sldMk cId="1222704056" sldId="330"/>
            <ac:picMk id="45" creationId="{BB226382-6C97-ADB5-1056-B203B3FB4397}"/>
          </ac:picMkLst>
        </pc:picChg>
        <pc:picChg chg="del">
          <ac:chgData name="ELISABET PALLARES CARDONA" userId="7a1710de-a924-48f0-8761-877f192d8405" providerId="ADAL" clId="{0BC7F499-8CD7-4D4C-BEDA-FF2EEACCEE2D}" dt="2023-10-02T10:54:46.567" v="982" actId="478"/>
          <ac:picMkLst>
            <pc:docMk/>
            <pc:sldMk cId="1222704056" sldId="330"/>
            <ac:picMk id="52" creationId="{5B0DE3BB-5E3B-3D61-CD12-DED5F5810154}"/>
          </ac:picMkLst>
        </pc:picChg>
        <pc:picChg chg="del">
          <ac:chgData name="ELISABET PALLARES CARDONA" userId="7a1710de-a924-48f0-8761-877f192d8405" providerId="ADAL" clId="{0BC7F499-8CD7-4D4C-BEDA-FF2EEACCEE2D}" dt="2023-10-02T10:54:42.710" v="979" actId="478"/>
          <ac:picMkLst>
            <pc:docMk/>
            <pc:sldMk cId="1222704056" sldId="330"/>
            <ac:picMk id="54" creationId="{789789E6-1E23-18D0-CA56-1FCA81B5676E}"/>
          </ac:picMkLst>
        </pc:picChg>
        <pc:picChg chg="mod">
          <ac:chgData name="ELISABET PALLARES CARDONA" userId="7a1710de-a924-48f0-8761-877f192d8405" providerId="ADAL" clId="{0BC7F499-8CD7-4D4C-BEDA-FF2EEACCEE2D}" dt="2023-10-02T10:49:24.691" v="727" actId="1076"/>
          <ac:picMkLst>
            <pc:docMk/>
            <pc:sldMk cId="1222704056" sldId="330"/>
            <ac:picMk id="55" creationId="{A179F618-F86B-9DBE-AC9D-6EF8C144E84F}"/>
          </ac:picMkLst>
        </pc:picChg>
      </pc:sldChg>
      <pc:sldChg chg="addSp modSp add mod">
        <pc:chgData name="ELISABET PALLARES CARDONA" userId="7a1710de-a924-48f0-8761-877f192d8405" providerId="ADAL" clId="{0BC7F499-8CD7-4D4C-BEDA-FF2EEACCEE2D}" dt="2023-10-02T12:54:31.541" v="5977" actId="1076"/>
        <pc:sldMkLst>
          <pc:docMk/>
          <pc:sldMk cId="3304972812" sldId="332"/>
        </pc:sldMkLst>
        <pc:spChg chg="mod">
          <ac:chgData name="ELISABET PALLARES CARDONA" userId="7a1710de-a924-48f0-8761-877f192d8405" providerId="ADAL" clId="{0BC7F499-8CD7-4D4C-BEDA-FF2EEACCEE2D}" dt="2023-10-02T12:54:31.541" v="5977" actId="1076"/>
          <ac:spMkLst>
            <pc:docMk/>
            <pc:sldMk cId="3304972812" sldId="332"/>
            <ac:spMk id="2" creationId="{51802C8A-2343-D473-8952-8AA7D02EFE6C}"/>
          </ac:spMkLst>
        </pc:spChg>
        <pc:spChg chg="mod">
          <ac:chgData name="ELISABET PALLARES CARDONA" userId="7a1710de-a924-48f0-8761-877f192d8405" providerId="ADAL" clId="{0BC7F499-8CD7-4D4C-BEDA-FF2EEACCEE2D}" dt="2023-10-02T12:53:37.028" v="5925" actId="1076"/>
          <ac:spMkLst>
            <pc:docMk/>
            <pc:sldMk cId="3304972812" sldId="332"/>
            <ac:spMk id="7" creationId="{510640A1-1641-CB75-B344-B6880EA1BE8B}"/>
          </ac:spMkLst>
        </pc:spChg>
        <pc:picChg chg="mod">
          <ac:chgData name="ELISABET PALLARES CARDONA" userId="7a1710de-a924-48f0-8761-877f192d8405" providerId="ADAL" clId="{0BC7F499-8CD7-4D4C-BEDA-FF2EEACCEE2D}" dt="2023-10-02T10:40:16.235" v="522" actId="1076"/>
          <ac:picMkLst>
            <pc:docMk/>
            <pc:sldMk cId="3304972812" sldId="332"/>
            <ac:picMk id="8" creationId="{F188E3AD-25CE-BE8E-3225-3AC0B3BC1F4C}"/>
          </ac:picMkLst>
        </pc:picChg>
        <pc:picChg chg="add mod">
          <ac:chgData name="ELISABET PALLARES CARDONA" userId="7a1710de-a924-48f0-8761-877f192d8405" providerId="ADAL" clId="{0BC7F499-8CD7-4D4C-BEDA-FF2EEACCEE2D}" dt="2023-10-02T10:40:12.938" v="521" actId="1076"/>
          <ac:picMkLst>
            <pc:docMk/>
            <pc:sldMk cId="3304972812" sldId="332"/>
            <ac:picMk id="1026" creationId="{A9797124-0AB6-11E0-0916-52FC84DCD165}"/>
          </ac:picMkLst>
        </pc:picChg>
      </pc:sldChg>
      <pc:sldChg chg="addSp modSp mod modNotesTx">
        <pc:chgData name="ELISABET PALLARES CARDONA" userId="7a1710de-a924-48f0-8761-877f192d8405" providerId="ADAL" clId="{0BC7F499-8CD7-4D4C-BEDA-FF2EEACCEE2D}" dt="2023-10-02T12:31:56.252" v="4985" actId="1076"/>
        <pc:sldMkLst>
          <pc:docMk/>
          <pc:sldMk cId="627585600" sldId="334"/>
        </pc:sldMkLst>
        <pc:spChg chg="add mod">
          <ac:chgData name="ELISABET PALLARES CARDONA" userId="7a1710de-a924-48f0-8761-877f192d8405" providerId="ADAL" clId="{0BC7F499-8CD7-4D4C-BEDA-FF2EEACCEE2D}" dt="2023-10-02T10:48:18.649" v="720" actId="164"/>
          <ac:spMkLst>
            <pc:docMk/>
            <pc:sldMk cId="627585600" sldId="334"/>
            <ac:spMk id="7" creationId="{12A104AB-8C00-F7E7-C269-64965C75633B}"/>
          </ac:spMkLst>
        </pc:spChg>
        <pc:spChg chg="add mod">
          <ac:chgData name="ELISABET PALLARES CARDONA" userId="7a1710de-a924-48f0-8761-877f192d8405" providerId="ADAL" clId="{0BC7F499-8CD7-4D4C-BEDA-FF2EEACCEE2D}" dt="2023-10-02T12:31:56.252" v="4985" actId="1076"/>
          <ac:spMkLst>
            <pc:docMk/>
            <pc:sldMk cId="627585600" sldId="334"/>
            <ac:spMk id="11" creationId="{B45C6DE2-E4D7-A05D-DC74-6901A7EAF08A}"/>
          </ac:spMkLst>
        </pc:spChg>
        <pc:spChg chg="mod">
          <ac:chgData name="ELISABET PALLARES CARDONA" userId="7a1710de-a924-48f0-8761-877f192d8405" providerId="ADAL" clId="{0BC7F499-8CD7-4D4C-BEDA-FF2EEACCEE2D}" dt="2023-10-02T11:56:48.160" v="3462" actId="108"/>
          <ac:spMkLst>
            <pc:docMk/>
            <pc:sldMk cId="627585600" sldId="334"/>
            <ac:spMk id="33" creationId="{238B4DF2-7777-02D4-76CF-6C6094F6CB55}"/>
          </ac:spMkLst>
        </pc:spChg>
        <pc:spChg chg="mod">
          <ac:chgData name="ELISABET PALLARES CARDONA" userId="7a1710de-a924-48f0-8761-877f192d8405" providerId="ADAL" clId="{0BC7F499-8CD7-4D4C-BEDA-FF2EEACCEE2D}" dt="2023-10-02T11:56:51.986" v="3463" actId="108"/>
          <ac:spMkLst>
            <pc:docMk/>
            <pc:sldMk cId="627585600" sldId="334"/>
            <ac:spMk id="35" creationId="{58248166-A5AF-09D3-E4A6-12905879E0EF}"/>
          </ac:spMkLst>
        </pc:spChg>
        <pc:spChg chg="mod">
          <ac:chgData name="ELISABET PALLARES CARDONA" userId="7a1710de-a924-48f0-8761-877f192d8405" providerId="ADAL" clId="{0BC7F499-8CD7-4D4C-BEDA-FF2EEACCEE2D}" dt="2023-10-02T11:56:40.281" v="3460" actId="2711"/>
          <ac:spMkLst>
            <pc:docMk/>
            <pc:sldMk cId="627585600" sldId="334"/>
            <ac:spMk id="39" creationId="{CA2BFAC0-45B3-6CF1-2C7D-C31FBDC0BEA5}"/>
          </ac:spMkLst>
        </pc:spChg>
        <pc:spChg chg="mod">
          <ac:chgData name="ELISABET PALLARES CARDONA" userId="7a1710de-a924-48f0-8761-877f192d8405" providerId="ADAL" clId="{0BC7F499-8CD7-4D4C-BEDA-FF2EEACCEE2D}" dt="2023-10-02T11:56:44.633" v="3461" actId="108"/>
          <ac:spMkLst>
            <pc:docMk/>
            <pc:sldMk cId="627585600" sldId="334"/>
            <ac:spMk id="41" creationId="{1236A405-644B-9EAB-2415-36E43B7184EF}"/>
          </ac:spMkLst>
        </pc:spChg>
        <pc:spChg chg="mod">
          <ac:chgData name="ELISABET PALLARES CARDONA" userId="7a1710de-a924-48f0-8761-877f192d8405" providerId="ADAL" clId="{0BC7F499-8CD7-4D4C-BEDA-FF2EEACCEE2D}" dt="2023-10-02T11:57:47.710" v="3472" actId="207"/>
          <ac:spMkLst>
            <pc:docMk/>
            <pc:sldMk cId="627585600" sldId="334"/>
            <ac:spMk id="43" creationId="{64CDDB2D-86E6-2C4E-EBFE-C6DFF294CC47}"/>
          </ac:spMkLst>
        </pc:spChg>
        <pc:spChg chg="mod">
          <ac:chgData name="ELISABET PALLARES CARDONA" userId="7a1710de-a924-48f0-8761-877f192d8405" providerId="ADAL" clId="{0BC7F499-8CD7-4D4C-BEDA-FF2EEACCEE2D}" dt="2023-10-02T11:57:42.671" v="3471" actId="207"/>
          <ac:spMkLst>
            <pc:docMk/>
            <pc:sldMk cId="627585600" sldId="334"/>
            <ac:spMk id="56" creationId="{F9104ECD-5927-1AB8-5220-D350196FFE81}"/>
          </ac:spMkLst>
        </pc:spChg>
        <pc:spChg chg="mod">
          <ac:chgData name="ELISABET PALLARES CARDONA" userId="7a1710de-a924-48f0-8761-877f192d8405" providerId="ADAL" clId="{0BC7F499-8CD7-4D4C-BEDA-FF2EEACCEE2D}" dt="2023-10-02T11:57:37.205" v="3470" actId="207"/>
          <ac:spMkLst>
            <pc:docMk/>
            <pc:sldMk cId="627585600" sldId="334"/>
            <ac:spMk id="57" creationId="{8ACACA97-F9E0-E039-E8F2-9F67171F8CDB}"/>
          </ac:spMkLst>
        </pc:spChg>
        <pc:spChg chg="mod">
          <ac:chgData name="ELISABET PALLARES CARDONA" userId="7a1710de-a924-48f0-8761-877f192d8405" providerId="ADAL" clId="{0BC7F499-8CD7-4D4C-BEDA-FF2EEACCEE2D}" dt="2023-10-02T11:57:33.323" v="3469" actId="2711"/>
          <ac:spMkLst>
            <pc:docMk/>
            <pc:sldMk cId="627585600" sldId="334"/>
            <ac:spMk id="58" creationId="{5E06F830-AF5A-304E-3FB6-B68F0CC64EEA}"/>
          </ac:spMkLst>
        </pc:spChg>
        <pc:spChg chg="add mod">
          <ac:chgData name="ELISABET PALLARES CARDONA" userId="7a1710de-a924-48f0-8761-877f192d8405" providerId="ADAL" clId="{0BC7F499-8CD7-4D4C-BEDA-FF2EEACCEE2D}" dt="2023-10-02T11:27:28.666" v="2135" actId="207"/>
          <ac:spMkLst>
            <pc:docMk/>
            <pc:sldMk cId="627585600" sldId="334"/>
            <ac:spMk id="61" creationId="{29F87FB4-3260-9176-BD2C-FE3BAF40E099}"/>
          </ac:spMkLst>
        </pc:spChg>
        <pc:spChg chg="mod">
          <ac:chgData name="ELISABET PALLARES CARDONA" userId="7a1710de-a924-48f0-8761-877f192d8405" providerId="ADAL" clId="{0BC7F499-8CD7-4D4C-BEDA-FF2EEACCEE2D}" dt="2023-10-02T12:31:45.716" v="4983" actId="20577"/>
          <ac:spMkLst>
            <pc:docMk/>
            <pc:sldMk cId="627585600" sldId="334"/>
            <ac:spMk id="100" creationId="{5E6ABA8F-557A-8AE1-1531-C9F0007AA51E}"/>
          </ac:spMkLst>
        </pc:spChg>
        <pc:grpChg chg="mod">
          <ac:chgData name="ELISABET PALLARES CARDONA" userId="7a1710de-a924-48f0-8761-877f192d8405" providerId="ADAL" clId="{0BC7F499-8CD7-4D4C-BEDA-FF2EEACCEE2D}" dt="2023-10-02T10:44:40.057" v="675" actId="164"/>
          <ac:grpSpMkLst>
            <pc:docMk/>
            <pc:sldMk cId="627585600" sldId="334"/>
            <ac:grpSpMk id="2" creationId="{BE6B82B6-7517-E8B3-AF29-6F0FD782D097}"/>
          </ac:grpSpMkLst>
        </pc:grpChg>
        <pc:grpChg chg="add mod">
          <ac:chgData name="ELISABET PALLARES CARDONA" userId="7a1710de-a924-48f0-8761-877f192d8405" providerId="ADAL" clId="{0BC7F499-8CD7-4D4C-BEDA-FF2EEACCEE2D}" dt="2023-10-02T10:44:53.888" v="677" actId="164"/>
          <ac:grpSpMkLst>
            <pc:docMk/>
            <pc:sldMk cId="627585600" sldId="334"/>
            <ac:grpSpMk id="3" creationId="{DB3AF0DD-A94C-D1CA-9768-A0EDFC659EC3}"/>
          </ac:grpSpMkLst>
        </pc:grpChg>
        <pc:grpChg chg="add mod">
          <ac:chgData name="ELISABET PALLARES CARDONA" userId="7a1710de-a924-48f0-8761-877f192d8405" providerId="ADAL" clId="{0BC7F499-8CD7-4D4C-BEDA-FF2EEACCEE2D}" dt="2023-10-02T10:48:18.649" v="720" actId="164"/>
          <ac:grpSpMkLst>
            <pc:docMk/>
            <pc:sldMk cId="627585600" sldId="334"/>
            <ac:grpSpMk id="5" creationId="{4163A13E-8A70-FB3B-4F74-BDB80E65FAC7}"/>
          </ac:grpSpMkLst>
        </pc:grpChg>
        <pc:grpChg chg="add mod">
          <ac:chgData name="ELISABET PALLARES CARDONA" userId="7a1710de-a924-48f0-8761-877f192d8405" providerId="ADAL" clId="{0BC7F499-8CD7-4D4C-BEDA-FF2EEACCEE2D}" dt="2023-10-02T10:48:18.649" v="720" actId="164"/>
          <ac:grpSpMkLst>
            <pc:docMk/>
            <pc:sldMk cId="627585600" sldId="334"/>
            <ac:grpSpMk id="6" creationId="{FC4CE461-7F69-D814-1B4A-425FD8DCD82A}"/>
          </ac:grpSpMkLst>
        </pc:grpChg>
        <pc:grpChg chg="add mod">
          <ac:chgData name="ELISABET PALLARES CARDONA" userId="7a1710de-a924-48f0-8761-877f192d8405" providerId="ADAL" clId="{0BC7F499-8CD7-4D4C-BEDA-FF2EEACCEE2D}" dt="2023-10-02T10:48:18.649" v="720" actId="164"/>
          <ac:grpSpMkLst>
            <pc:docMk/>
            <pc:sldMk cId="627585600" sldId="334"/>
            <ac:grpSpMk id="9" creationId="{9D7D0DDF-A48F-C864-84FC-35F7DE64D963}"/>
          </ac:grpSpMkLst>
        </pc:grpChg>
        <pc:picChg chg="mod ord">
          <ac:chgData name="ELISABET PALLARES CARDONA" userId="7a1710de-a924-48f0-8761-877f192d8405" providerId="ADAL" clId="{0BC7F499-8CD7-4D4C-BEDA-FF2EEACCEE2D}" dt="2023-10-02T12:29:43.054" v="4863" actId="1076"/>
          <ac:picMkLst>
            <pc:docMk/>
            <pc:sldMk cId="627585600" sldId="334"/>
            <ac:picMk id="31" creationId="{D878740D-DDA9-6ADC-1397-35EE2EDBDDCB}"/>
          </ac:picMkLst>
        </pc:picChg>
        <pc:picChg chg="mod">
          <ac:chgData name="ELISABET PALLARES CARDONA" userId="7a1710de-a924-48f0-8761-877f192d8405" providerId="ADAL" clId="{0BC7F499-8CD7-4D4C-BEDA-FF2EEACCEE2D}" dt="2023-10-02T10:46:36.323" v="707" actId="1076"/>
          <ac:picMkLst>
            <pc:docMk/>
            <pc:sldMk cId="627585600" sldId="334"/>
            <ac:picMk id="60" creationId="{942B4801-8660-130D-61F7-B102C833AC0F}"/>
          </ac:picMkLst>
        </pc:picChg>
      </pc:sldChg>
      <pc:sldChg chg="delSp del mod">
        <pc:chgData name="ELISABET PALLARES CARDONA" userId="7a1710de-a924-48f0-8761-877f192d8405" providerId="ADAL" clId="{0BC7F499-8CD7-4D4C-BEDA-FF2EEACCEE2D}" dt="2023-10-02T12:33:09.287" v="4987" actId="47"/>
        <pc:sldMkLst>
          <pc:docMk/>
          <pc:sldMk cId="1979513999" sldId="335"/>
        </pc:sldMkLst>
        <pc:picChg chg="del">
          <ac:chgData name="ELISABET PALLARES CARDONA" userId="7a1710de-a924-48f0-8761-877f192d8405" providerId="ADAL" clId="{0BC7F499-8CD7-4D4C-BEDA-FF2EEACCEE2D}" dt="2023-09-28T14:45:45.501" v="89" actId="478"/>
          <ac:picMkLst>
            <pc:docMk/>
            <pc:sldMk cId="1979513999" sldId="335"/>
            <ac:picMk id="5" creationId="{C5B1655A-81FC-E32B-22C1-83379637E2A2}"/>
          </ac:picMkLst>
        </pc:picChg>
      </pc:sldChg>
      <pc:sldChg chg="add del">
        <pc:chgData name="ELISABET PALLARES CARDONA" userId="7a1710de-a924-48f0-8761-877f192d8405" providerId="ADAL" clId="{0BC7F499-8CD7-4D4C-BEDA-FF2EEACCEE2D}" dt="2023-10-02T11:23:55.687" v="2096" actId="2696"/>
        <pc:sldMkLst>
          <pc:docMk/>
          <pc:sldMk cId="208730673" sldId="336"/>
        </pc:sldMkLst>
      </pc:sldChg>
      <pc:sldChg chg="addSp delSp modSp add del mod">
        <pc:chgData name="ELISABET PALLARES CARDONA" userId="7a1710de-a924-48f0-8761-877f192d8405" providerId="ADAL" clId="{0BC7F499-8CD7-4D4C-BEDA-FF2EEACCEE2D}" dt="2023-10-02T12:45:11.556" v="5709" actId="47"/>
        <pc:sldMkLst>
          <pc:docMk/>
          <pc:sldMk cId="4049266548" sldId="336"/>
        </pc:sldMkLst>
        <pc:spChg chg="mod">
          <ac:chgData name="ELISABET PALLARES CARDONA" userId="7a1710de-a924-48f0-8761-877f192d8405" providerId="ADAL" clId="{0BC7F499-8CD7-4D4C-BEDA-FF2EEACCEE2D}" dt="2023-10-02T12:37:02.490" v="5266" actId="164"/>
          <ac:spMkLst>
            <pc:docMk/>
            <pc:sldMk cId="4049266548" sldId="336"/>
            <ac:spMk id="2" creationId="{190AE266-D02F-4376-BD3E-77E5BE25872E}"/>
          </ac:spMkLst>
        </pc:spChg>
        <pc:spChg chg="del">
          <ac:chgData name="ELISABET PALLARES CARDONA" userId="7a1710de-a924-48f0-8761-877f192d8405" providerId="ADAL" clId="{0BC7F499-8CD7-4D4C-BEDA-FF2EEACCEE2D}" dt="2023-10-02T12:36:34.530" v="5262" actId="478"/>
          <ac:spMkLst>
            <pc:docMk/>
            <pc:sldMk cId="4049266548" sldId="336"/>
            <ac:spMk id="10" creationId="{4A86736C-2E58-6991-251A-D2C44D5939C1}"/>
          </ac:spMkLst>
        </pc:spChg>
        <pc:spChg chg="mod">
          <ac:chgData name="ELISABET PALLARES CARDONA" userId="7a1710de-a924-48f0-8761-877f192d8405" providerId="ADAL" clId="{0BC7F499-8CD7-4D4C-BEDA-FF2EEACCEE2D}" dt="2023-10-02T11:24:17.427" v="2101" actId="20577"/>
          <ac:spMkLst>
            <pc:docMk/>
            <pc:sldMk cId="4049266548" sldId="336"/>
            <ac:spMk id="11" creationId="{92C86B95-6F66-E6B1-F4D1-5C7B66BC9E4E}"/>
          </ac:spMkLst>
        </pc:spChg>
        <pc:spChg chg="mod">
          <ac:chgData name="ELISABET PALLARES CARDONA" userId="7a1710de-a924-48f0-8761-877f192d8405" providerId="ADAL" clId="{0BC7F499-8CD7-4D4C-BEDA-FF2EEACCEE2D}" dt="2023-10-02T12:37:02.490" v="5266" actId="164"/>
          <ac:spMkLst>
            <pc:docMk/>
            <pc:sldMk cId="4049266548" sldId="336"/>
            <ac:spMk id="20" creationId="{DD2C4E7F-8484-A270-95E2-1DD2886DD3D8}"/>
          </ac:spMkLst>
        </pc:spChg>
        <pc:spChg chg="mod">
          <ac:chgData name="ELISABET PALLARES CARDONA" userId="7a1710de-a924-48f0-8761-877f192d8405" providerId="ADAL" clId="{0BC7F499-8CD7-4D4C-BEDA-FF2EEACCEE2D}" dt="2023-10-02T12:37:02.490" v="5266" actId="164"/>
          <ac:spMkLst>
            <pc:docMk/>
            <pc:sldMk cId="4049266548" sldId="336"/>
            <ac:spMk id="22" creationId="{1C1E791E-A304-A75F-A9CF-19AFED070CF2}"/>
          </ac:spMkLst>
        </pc:spChg>
        <pc:spChg chg="del">
          <ac:chgData name="ELISABET PALLARES CARDONA" userId="7a1710de-a924-48f0-8761-877f192d8405" providerId="ADAL" clId="{0BC7F499-8CD7-4D4C-BEDA-FF2EEACCEE2D}" dt="2023-10-02T12:36:44.707" v="5265" actId="478"/>
          <ac:spMkLst>
            <pc:docMk/>
            <pc:sldMk cId="4049266548" sldId="336"/>
            <ac:spMk id="26" creationId="{2077E50B-6708-35E7-BA96-9DE304B8F5B2}"/>
          </ac:spMkLst>
        </pc:spChg>
        <pc:spChg chg="del">
          <ac:chgData name="ELISABET PALLARES CARDONA" userId="7a1710de-a924-48f0-8761-877f192d8405" providerId="ADAL" clId="{0BC7F499-8CD7-4D4C-BEDA-FF2EEACCEE2D}" dt="2023-10-02T12:36:37.233" v="5263" actId="478"/>
          <ac:spMkLst>
            <pc:docMk/>
            <pc:sldMk cId="4049266548" sldId="336"/>
            <ac:spMk id="27" creationId="{7211A9D6-FA57-70F7-A821-964C73236536}"/>
          </ac:spMkLst>
        </pc:spChg>
        <pc:spChg chg="mod">
          <ac:chgData name="ELISABET PALLARES CARDONA" userId="7a1710de-a924-48f0-8761-877f192d8405" providerId="ADAL" clId="{0BC7F499-8CD7-4D4C-BEDA-FF2EEACCEE2D}" dt="2023-10-02T12:37:02.490" v="5266" actId="164"/>
          <ac:spMkLst>
            <pc:docMk/>
            <pc:sldMk cId="4049266548" sldId="336"/>
            <ac:spMk id="30" creationId="{2CCED367-B25B-FEC6-9EBD-1B3D704DCA04}"/>
          </ac:spMkLst>
        </pc:spChg>
        <pc:spChg chg="mod">
          <ac:chgData name="ELISABET PALLARES CARDONA" userId="7a1710de-a924-48f0-8761-877f192d8405" providerId="ADAL" clId="{0BC7F499-8CD7-4D4C-BEDA-FF2EEACCEE2D}" dt="2023-10-02T12:37:02.490" v="5266" actId="164"/>
          <ac:spMkLst>
            <pc:docMk/>
            <pc:sldMk cId="4049266548" sldId="336"/>
            <ac:spMk id="31" creationId="{6C8B2273-72B1-1F65-C236-0EB12F9A2916}"/>
          </ac:spMkLst>
        </pc:spChg>
        <pc:spChg chg="mod">
          <ac:chgData name="ELISABET PALLARES CARDONA" userId="7a1710de-a924-48f0-8761-877f192d8405" providerId="ADAL" clId="{0BC7F499-8CD7-4D4C-BEDA-FF2EEACCEE2D}" dt="2023-10-02T12:37:02.490" v="5266" actId="164"/>
          <ac:spMkLst>
            <pc:docMk/>
            <pc:sldMk cId="4049266548" sldId="336"/>
            <ac:spMk id="32" creationId="{A543C05C-52B3-7755-3673-E4CF4EE2E723}"/>
          </ac:spMkLst>
        </pc:spChg>
        <pc:spChg chg="mod">
          <ac:chgData name="ELISABET PALLARES CARDONA" userId="7a1710de-a924-48f0-8761-877f192d8405" providerId="ADAL" clId="{0BC7F499-8CD7-4D4C-BEDA-FF2EEACCEE2D}" dt="2023-10-02T12:37:02.490" v="5266" actId="164"/>
          <ac:spMkLst>
            <pc:docMk/>
            <pc:sldMk cId="4049266548" sldId="336"/>
            <ac:spMk id="50" creationId="{35BAE869-E569-68C5-030C-3B7F7E99599E}"/>
          </ac:spMkLst>
        </pc:spChg>
        <pc:spChg chg="mod">
          <ac:chgData name="ELISABET PALLARES CARDONA" userId="7a1710de-a924-48f0-8761-877f192d8405" providerId="ADAL" clId="{0BC7F499-8CD7-4D4C-BEDA-FF2EEACCEE2D}" dt="2023-10-02T12:37:02.490" v="5266" actId="164"/>
          <ac:spMkLst>
            <pc:docMk/>
            <pc:sldMk cId="4049266548" sldId="336"/>
            <ac:spMk id="51" creationId="{8714EFF5-4488-4C0F-EF2E-849504E4A16B}"/>
          </ac:spMkLst>
        </pc:spChg>
        <pc:spChg chg="mod">
          <ac:chgData name="ELISABET PALLARES CARDONA" userId="7a1710de-a924-48f0-8761-877f192d8405" providerId="ADAL" clId="{0BC7F499-8CD7-4D4C-BEDA-FF2EEACCEE2D}" dt="2023-10-02T12:37:02.490" v="5266" actId="164"/>
          <ac:spMkLst>
            <pc:docMk/>
            <pc:sldMk cId="4049266548" sldId="336"/>
            <ac:spMk id="53" creationId="{FF39D16B-9A45-0610-32BB-368C071B8B7B}"/>
          </ac:spMkLst>
        </pc:spChg>
        <pc:grpChg chg="add mod">
          <ac:chgData name="ELISABET PALLARES CARDONA" userId="7a1710de-a924-48f0-8761-877f192d8405" providerId="ADAL" clId="{0BC7F499-8CD7-4D4C-BEDA-FF2EEACCEE2D}" dt="2023-10-02T12:37:07.342" v="5267" actId="14100"/>
          <ac:grpSpMkLst>
            <pc:docMk/>
            <pc:sldMk cId="4049266548" sldId="336"/>
            <ac:grpSpMk id="3" creationId="{E2276C34-DAA6-E918-439D-D7CD48446563}"/>
          </ac:grpSpMkLst>
        </pc:grpChg>
        <pc:grpChg chg="del">
          <ac:chgData name="ELISABET PALLARES CARDONA" userId="7a1710de-a924-48f0-8761-877f192d8405" providerId="ADAL" clId="{0BC7F499-8CD7-4D4C-BEDA-FF2EEACCEE2D}" dt="2023-10-02T12:34:37.664" v="5068" actId="478"/>
          <ac:grpSpMkLst>
            <pc:docMk/>
            <pc:sldMk cId="4049266548" sldId="336"/>
            <ac:grpSpMk id="25" creationId="{4503440D-C34B-110D-8CE4-FFA9CB01D2F9}"/>
          </ac:grpSpMkLst>
        </pc:grpChg>
        <pc:picChg chg="del">
          <ac:chgData name="ELISABET PALLARES CARDONA" userId="7a1710de-a924-48f0-8761-877f192d8405" providerId="ADAL" clId="{0BC7F499-8CD7-4D4C-BEDA-FF2EEACCEE2D}" dt="2023-10-02T12:36:43.975" v="5264" actId="478"/>
          <ac:picMkLst>
            <pc:docMk/>
            <pc:sldMk cId="4049266548" sldId="336"/>
            <ac:picMk id="39" creationId="{85F5162C-8F3A-C3AF-CC2C-443D09FA1855}"/>
          </ac:picMkLst>
        </pc:picChg>
        <pc:picChg chg="mod">
          <ac:chgData name="ELISABET PALLARES CARDONA" userId="7a1710de-a924-48f0-8761-877f192d8405" providerId="ADAL" clId="{0BC7F499-8CD7-4D4C-BEDA-FF2EEACCEE2D}" dt="2023-10-02T12:37:02.490" v="5266" actId="164"/>
          <ac:picMkLst>
            <pc:docMk/>
            <pc:sldMk cId="4049266548" sldId="336"/>
            <ac:picMk id="45" creationId="{BB226382-6C97-ADB5-1056-B203B3FB4397}"/>
          </ac:picMkLst>
        </pc:picChg>
        <pc:picChg chg="mod">
          <ac:chgData name="ELISABET PALLARES CARDONA" userId="7a1710de-a924-48f0-8761-877f192d8405" providerId="ADAL" clId="{0BC7F499-8CD7-4D4C-BEDA-FF2EEACCEE2D}" dt="2023-10-02T12:37:02.490" v="5266" actId="164"/>
          <ac:picMkLst>
            <pc:docMk/>
            <pc:sldMk cId="4049266548" sldId="336"/>
            <ac:picMk id="52" creationId="{5B0DE3BB-5E3B-3D61-CD12-DED5F5810154}"/>
          </ac:picMkLst>
        </pc:picChg>
        <pc:picChg chg="mod">
          <ac:chgData name="ELISABET PALLARES CARDONA" userId="7a1710de-a924-48f0-8761-877f192d8405" providerId="ADAL" clId="{0BC7F499-8CD7-4D4C-BEDA-FF2EEACCEE2D}" dt="2023-10-02T12:37:02.490" v="5266" actId="164"/>
          <ac:picMkLst>
            <pc:docMk/>
            <pc:sldMk cId="4049266548" sldId="336"/>
            <ac:picMk id="54" creationId="{789789E6-1E23-18D0-CA56-1FCA81B5676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EAB038-E3E5-48F6-9391-FC90C503C569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A590F647-B5DA-4A20-BDCA-80AE66D7FC24}">
      <dgm:prSet phldrT="[Texto]"/>
      <dgm:spPr/>
      <dgm:t>
        <a:bodyPr/>
        <a:lstStyle/>
        <a:p>
          <a:r>
            <a:rPr lang="es-ES" b="1" dirty="0">
              <a:solidFill>
                <a:srgbClr val="FFC000"/>
              </a:solidFill>
              <a:latin typeface="Futura PT" panose="020B0502020204020303" pitchFamily="34" charset="0"/>
            </a:rPr>
            <a:t>147.337</a:t>
          </a:r>
          <a:r>
            <a:rPr lang="es-ES" dirty="0">
              <a:latin typeface="Futura PT" panose="020B0502020204020303" pitchFamily="34" charset="0"/>
            </a:rPr>
            <a:t> </a:t>
          </a:r>
          <a:r>
            <a:rPr lang="es-ES" dirty="0" err="1">
              <a:latin typeface="Futura PT" panose="020B0502020204020303" pitchFamily="34" charset="0"/>
            </a:rPr>
            <a:t>women</a:t>
          </a:r>
          <a:r>
            <a:rPr lang="es-ES" dirty="0">
              <a:latin typeface="Futura PT" panose="020B0502020204020303" pitchFamily="34" charset="0"/>
            </a:rPr>
            <a:t> </a:t>
          </a:r>
        </a:p>
        <a:p>
          <a:r>
            <a:rPr lang="es-ES" b="1" dirty="0">
              <a:solidFill>
                <a:srgbClr val="FFC000"/>
              </a:solidFill>
              <a:latin typeface="Futura PT" panose="020B0502020204020303" pitchFamily="34" charset="0"/>
            </a:rPr>
            <a:t>11,1% </a:t>
          </a:r>
          <a:r>
            <a:rPr lang="es-ES" dirty="0" err="1">
              <a:latin typeface="Futura PT" panose="020B0502020204020303" pitchFamily="34" charset="0"/>
            </a:rPr>
            <a:t>best</a:t>
          </a:r>
          <a:r>
            <a:rPr lang="es-ES" dirty="0">
              <a:latin typeface="Futura PT" panose="020B0502020204020303" pitchFamily="34" charset="0"/>
            </a:rPr>
            <a:t> data </a:t>
          </a:r>
          <a:r>
            <a:rPr lang="es-ES" dirty="0" err="1">
              <a:latin typeface="Futura PT" panose="020B0502020204020303" pitchFamily="34" charset="0"/>
            </a:rPr>
            <a:t>since</a:t>
          </a:r>
          <a:r>
            <a:rPr lang="es-ES" dirty="0">
              <a:latin typeface="Futura PT" panose="020B0502020204020303" pitchFamily="34" charset="0"/>
            </a:rPr>
            <a:t> 2016</a:t>
          </a:r>
        </a:p>
        <a:p>
          <a:r>
            <a:rPr lang="es-ES" b="1" dirty="0">
              <a:solidFill>
                <a:srgbClr val="FFC000"/>
              </a:solidFill>
              <a:latin typeface="Futura PT" panose="020B0502020204020303" pitchFamily="34" charset="0"/>
            </a:rPr>
            <a:t>+7.711 </a:t>
          </a:r>
          <a:r>
            <a:rPr lang="es-ES" b="0" dirty="0" err="1">
              <a:solidFill>
                <a:schemeClr val="tx1"/>
              </a:solidFill>
              <a:latin typeface="Futura PT" panose="020B0502020204020303" pitchFamily="34" charset="0"/>
            </a:rPr>
            <a:t>women</a:t>
          </a:r>
          <a:r>
            <a:rPr lang="es-ES" b="1" dirty="0">
              <a:solidFill>
                <a:srgbClr val="FFC000"/>
              </a:solidFill>
              <a:latin typeface="Futura PT" panose="020B0502020204020303" pitchFamily="34" charset="0"/>
            </a:rPr>
            <a:t> </a:t>
          </a:r>
          <a:r>
            <a:rPr lang="es-ES" dirty="0" err="1">
              <a:latin typeface="Futura PT" panose="020B0502020204020303" pitchFamily="34" charset="0"/>
            </a:rPr>
            <a:t>workers</a:t>
          </a:r>
          <a:r>
            <a:rPr lang="es-ES" dirty="0">
              <a:latin typeface="Futura PT" panose="020B0502020204020303" pitchFamily="34" charset="0"/>
            </a:rPr>
            <a:t> </a:t>
          </a:r>
          <a:r>
            <a:rPr lang="es-ES" dirty="0" err="1">
              <a:latin typeface="Futura PT" panose="020B0502020204020303" pitchFamily="34" charset="0"/>
            </a:rPr>
            <a:t>than</a:t>
          </a:r>
          <a:r>
            <a:rPr lang="es-ES" dirty="0">
              <a:latin typeface="Futura PT" panose="020B0502020204020303" pitchFamily="34" charset="0"/>
            </a:rPr>
            <a:t> 2021</a:t>
          </a:r>
        </a:p>
        <a:p>
          <a:r>
            <a:rPr lang="es-ES" dirty="0" err="1">
              <a:latin typeface="Futura PT" panose="020B0502020204020303" pitchFamily="34" charset="0"/>
            </a:rPr>
            <a:t>Employment</a:t>
          </a:r>
          <a:r>
            <a:rPr lang="es-ES" dirty="0">
              <a:latin typeface="Futura PT" panose="020B0502020204020303" pitchFamily="34" charset="0"/>
            </a:rPr>
            <a:t> </a:t>
          </a:r>
          <a:r>
            <a:rPr lang="es-ES" dirty="0" err="1">
              <a:latin typeface="Futura PT" panose="020B0502020204020303" pitchFamily="34" charset="0"/>
            </a:rPr>
            <a:t>growth</a:t>
          </a:r>
          <a:r>
            <a:rPr lang="es-ES" dirty="0">
              <a:latin typeface="Futura PT" panose="020B0502020204020303" pitchFamily="34" charset="0"/>
            </a:rPr>
            <a:t> 3,5% -&gt; </a:t>
          </a:r>
          <a:r>
            <a:rPr lang="es-ES" b="1" dirty="0">
              <a:solidFill>
                <a:srgbClr val="FFC000"/>
              </a:solidFill>
              <a:latin typeface="Futura PT" panose="020B0502020204020303" pitchFamily="34" charset="0"/>
            </a:rPr>
            <a:t>mujeres 5,5%</a:t>
          </a:r>
        </a:p>
      </dgm:t>
    </dgm:pt>
    <dgm:pt modelId="{AADE41A7-5E4F-44F9-8CC7-A99CC026C3D4}" type="parTrans" cxnId="{FA07527C-EE9D-4846-A555-EA3941812057}">
      <dgm:prSet/>
      <dgm:spPr/>
      <dgm:t>
        <a:bodyPr/>
        <a:lstStyle/>
        <a:p>
          <a:endParaRPr lang="es-ES"/>
        </a:p>
      </dgm:t>
    </dgm:pt>
    <dgm:pt modelId="{A85E7808-82FC-4B4A-A815-DA980E889537}" type="sibTrans" cxnId="{FA07527C-EE9D-4846-A555-EA3941812057}">
      <dgm:prSet/>
      <dgm:spPr/>
      <dgm:t>
        <a:bodyPr/>
        <a:lstStyle/>
        <a:p>
          <a:endParaRPr lang="es-ES"/>
        </a:p>
      </dgm:t>
    </dgm:pt>
    <dgm:pt modelId="{4F2CA3FF-F800-4FDD-BB47-DE9D3CEA934B}">
      <dgm:prSet phldrT="[Texto]"/>
      <dgm:spPr/>
      <dgm:t>
        <a:bodyPr/>
        <a:lstStyle/>
        <a:p>
          <a:r>
            <a:rPr lang="es-ES" b="1" dirty="0">
              <a:solidFill>
                <a:srgbClr val="FFC000"/>
              </a:solidFill>
              <a:latin typeface="Futura PT" panose="020B0502020204020303" pitchFamily="34" charset="0"/>
            </a:rPr>
            <a:t>5.500</a:t>
          </a:r>
          <a:r>
            <a:rPr lang="es-ES" dirty="0">
              <a:latin typeface="Futura PT" panose="020B0502020204020303" pitchFamily="34" charset="0"/>
            </a:rPr>
            <a:t> </a:t>
          </a:r>
          <a:r>
            <a:rPr lang="es-ES" dirty="0" err="1">
              <a:latin typeface="Futura PT" panose="020B0502020204020303" pitchFamily="34" charset="0"/>
            </a:rPr>
            <a:t>women</a:t>
          </a:r>
          <a:r>
            <a:rPr lang="es-ES" dirty="0">
              <a:latin typeface="Futura PT" panose="020B0502020204020303" pitchFamily="34" charset="0"/>
            </a:rPr>
            <a:t> </a:t>
          </a:r>
          <a:r>
            <a:rPr lang="es-ES" dirty="0" err="1">
              <a:latin typeface="Futura PT" panose="020B0502020204020303" pitchFamily="34" charset="0"/>
            </a:rPr>
            <a:t>workers</a:t>
          </a:r>
          <a:r>
            <a:rPr lang="es-ES" dirty="0">
              <a:latin typeface="Futura PT" panose="020B0502020204020303" pitchFamily="34" charset="0"/>
            </a:rPr>
            <a:t> in </a:t>
          </a:r>
          <a:r>
            <a:rPr lang="es-ES" dirty="0" err="1">
              <a:latin typeface="Futura PT" panose="020B0502020204020303" pitchFamily="34" charset="0"/>
            </a:rPr>
            <a:t>production</a:t>
          </a:r>
          <a:r>
            <a:rPr lang="es-ES" dirty="0">
              <a:latin typeface="Futura PT" panose="020B0502020204020303" pitchFamily="34" charset="0"/>
            </a:rPr>
            <a:t> (3,7%)</a:t>
          </a:r>
        </a:p>
        <a:p>
          <a:r>
            <a:rPr lang="es-ES" b="1" dirty="0" err="1">
              <a:solidFill>
                <a:srgbClr val="FFC000"/>
              </a:solidFill>
              <a:latin typeface="Futura PT" panose="020B0502020204020303" pitchFamily="34" charset="0"/>
            </a:rPr>
            <a:t>Only</a:t>
          </a:r>
          <a:r>
            <a:rPr lang="es-ES" b="1" dirty="0">
              <a:solidFill>
                <a:srgbClr val="FFC000"/>
              </a:solidFill>
              <a:latin typeface="Futura PT" panose="020B0502020204020303" pitchFamily="34" charset="0"/>
            </a:rPr>
            <a:t> 0,3% </a:t>
          </a:r>
          <a:r>
            <a:rPr lang="es-ES" dirty="0" err="1">
              <a:latin typeface="Futura PT" panose="020B0502020204020303" pitchFamily="34" charset="0"/>
            </a:rPr>
            <a:t>choose</a:t>
          </a:r>
          <a:r>
            <a:rPr lang="es-ES" dirty="0">
              <a:latin typeface="Futura PT" panose="020B0502020204020303" pitchFamily="34" charset="0"/>
            </a:rPr>
            <a:t> VET in </a:t>
          </a:r>
          <a:r>
            <a:rPr lang="es-ES" dirty="0" err="1">
              <a:latin typeface="Futura PT" panose="020B0502020204020303" pitchFamily="34" charset="0"/>
            </a:rPr>
            <a:t>construction</a:t>
          </a:r>
          <a:r>
            <a:rPr lang="es-ES" dirty="0">
              <a:latin typeface="Futura PT" panose="020B0502020204020303" pitchFamily="34" charset="0"/>
            </a:rPr>
            <a:t> </a:t>
          </a:r>
          <a:r>
            <a:rPr lang="es-ES" dirty="0" err="1">
              <a:latin typeface="Futura PT" panose="020B0502020204020303" pitchFamily="34" charset="0"/>
            </a:rPr>
            <a:t>family</a:t>
          </a:r>
          <a:endParaRPr lang="es-ES" dirty="0">
            <a:latin typeface="Futura PT" panose="020B0502020204020303" pitchFamily="34" charset="0"/>
          </a:endParaRPr>
        </a:p>
        <a:p>
          <a:r>
            <a:rPr lang="es-ES" dirty="0" err="1">
              <a:latin typeface="Futura PT" panose="020B0502020204020303" pitchFamily="34" charset="0"/>
            </a:rPr>
            <a:t>Only</a:t>
          </a:r>
          <a:r>
            <a:rPr lang="es-ES" dirty="0">
              <a:latin typeface="Futura PT" panose="020B0502020204020303" pitchFamily="34" charset="0"/>
            </a:rPr>
            <a:t> </a:t>
          </a:r>
          <a:r>
            <a:rPr lang="es-ES" b="1" dirty="0">
              <a:solidFill>
                <a:srgbClr val="FFC000"/>
              </a:solidFill>
              <a:latin typeface="Futura PT" panose="020B0502020204020303" pitchFamily="34" charset="0"/>
            </a:rPr>
            <a:t>417 </a:t>
          </a:r>
          <a:r>
            <a:rPr lang="es-ES" b="1" dirty="0" err="1">
              <a:solidFill>
                <a:srgbClr val="FFC000"/>
              </a:solidFill>
              <a:latin typeface="Futura PT" panose="020B0502020204020303" pitchFamily="34" charset="0"/>
            </a:rPr>
            <a:t>womens</a:t>
          </a:r>
          <a:r>
            <a:rPr lang="es-ES" b="1" dirty="0">
              <a:solidFill>
                <a:srgbClr val="FFC000"/>
              </a:solidFill>
              <a:latin typeface="Futura PT" panose="020B0502020204020303" pitchFamily="34" charset="0"/>
            </a:rPr>
            <a:t> </a:t>
          </a:r>
          <a:r>
            <a:rPr lang="es-ES" dirty="0">
              <a:latin typeface="Futura PT" panose="020B0502020204020303" pitchFamily="34" charset="0"/>
            </a:rPr>
            <a:t>in </a:t>
          </a:r>
          <a:r>
            <a:rPr lang="es-ES" dirty="0" err="1">
              <a:latin typeface="Futura PT" panose="020B0502020204020303" pitchFamily="34" charset="0"/>
            </a:rPr>
            <a:t>basic</a:t>
          </a:r>
          <a:r>
            <a:rPr lang="es-ES" dirty="0">
              <a:latin typeface="Futura PT" panose="020B0502020204020303" pitchFamily="34" charset="0"/>
            </a:rPr>
            <a:t> and </a:t>
          </a:r>
          <a:r>
            <a:rPr lang="es-ES" dirty="0" err="1">
              <a:latin typeface="Futura PT" panose="020B0502020204020303" pitchFamily="34" charset="0"/>
            </a:rPr>
            <a:t>mid</a:t>
          </a:r>
          <a:r>
            <a:rPr lang="es-ES" dirty="0">
              <a:latin typeface="Futura PT" panose="020B0502020204020303" pitchFamily="34" charset="0"/>
            </a:rPr>
            <a:t>-grade VET in  2021 – 2022 </a:t>
          </a:r>
        </a:p>
      </dgm:t>
    </dgm:pt>
    <dgm:pt modelId="{84138D5F-03DC-4034-B9F7-9839D6345BFF}" type="parTrans" cxnId="{8300C3A4-B0E4-4871-8DD5-2BFEB26CA08A}">
      <dgm:prSet/>
      <dgm:spPr/>
      <dgm:t>
        <a:bodyPr/>
        <a:lstStyle/>
        <a:p>
          <a:endParaRPr lang="es-ES"/>
        </a:p>
      </dgm:t>
    </dgm:pt>
    <dgm:pt modelId="{8C672B1D-E4AF-4C99-A03A-6D2CA5E09C6A}" type="sibTrans" cxnId="{8300C3A4-B0E4-4871-8DD5-2BFEB26CA08A}">
      <dgm:prSet/>
      <dgm:spPr/>
      <dgm:t>
        <a:bodyPr/>
        <a:lstStyle/>
        <a:p>
          <a:endParaRPr lang="es-ES"/>
        </a:p>
      </dgm:t>
    </dgm:pt>
    <dgm:pt modelId="{7ECD9EE3-C28F-4935-AAE6-4DD8ECBF31E7}" type="pres">
      <dgm:prSet presAssocID="{FBEAB038-E3E5-48F6-9391-FC90C503C569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A0AB90EC-1840-438A-9411-CD3454FF074F}" type="pres">
      <dgm:prSet presAssocID="{FBEAB038-E3E5-48F6-9391-FC90C503C569}" presName="Background" presStyleLbl="bgImgPlace1" presStyleIdx="0" presStyleCnt="1" custLinFactNeighborX="-1174" custLinFactNeighborY="-2624"/>
      <dgm:spPr>
        <a:noFill/>
        <a:ln>
          <a:solidFill>
            <a:srgbClr val="FFC000"/>
          </a:solidFill>
        </a:ln>
      </dgm:spPr>
    </dgm:pt>
    <dgm:pt modelId="{BF7D9DC4-278F-4E4B-AC64-5D5176DD2C36}" type="pres">
      <dgm:prSet presAssocID="{FBEAB038-E3E5-48F6-9391-FC90C503C569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A7D58E66-452B-447B-8DA5-62E83119544B}" type="pres">
      <dgm:prSet presAssocID="{FBEAB038-E3E5-48F6-9391-FC90C503C569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2DFC2CB5-86CB-447F-85EC-41E355AEB699}" type="pres">
      <dgm:prSet presAssocID="{FBEAB038-E3E5-48F6-9391-FC90C503C569}" presName="Plus" presStyleLbl="alignNode1" presStyleIdx="0" presStyleCnt="2"/>
      <dgm:spPr>
        <a:solidFill>
          <a:schemeClr val="bg1">
            <a:lumMod val="65000"/>
          </a:schemeClr>
        </a:solidFill>
        <a:ln>
          <a:solidFill>
            <a:srgbClr val="FFC000"/>
          </a:solidFill>
        </a:ln>
      </dgm:spPr>
    </dgm:pt>
    <dgm:pt modelId="{F7288777-2FBC-4800-A393-89DD51B2E42B}" type="pres">
      <dgm:prSet presAssocID="{FBEAB038-E3E5-48F6-9391-FC90C503C569}" presName="Minus" presStyleLbl="alignNode1" presStyleIdx="1" presStyleCnt="2"/>
      <dgm:spPr>
        <a:solidFill>
          <a:schemeClr val="bg1">
            <a:lumMod val="65000"/>
          </a:schemeClr>
        </a:solidFill>
        <a:ln>
          <a:solidFill>
            <a:srgbClr val="FFC000"/>
          </a:solidFill>
        </a:ln>
      </dgm:spPr>
    </dgm:pt>
    <dgm:pt modelId="{DA6B708A-5944-4699-9FF8-64946A6693AA}" type="pres">
      <dgm:prSet presAssocID="{FBEAB038-E3E5-48F6-9391-FC90C503C569}" presName="Divider" presStyleLbl="parChTrans1D1" presStyleIdx="0" presStyleCnt="1"/>
      <dgm:spPr>
        <a:ln>
          <a:solidFill>
            <a:srgbClr val="FFC000"/>
          </a:solidFill>
        </a:ln>
      </dgm:spPr>
    </dgm:pt>
  </dgm:ptLst>
  <dgm:cxnLst>
    <dgm:cxn modelId="{D1F7D778-3779-44F8-9FFF-7069FA57C82D}" type="presOf" srcId="{FBEAB038-E3E5-48F6-9391-FC90C503C569}" destId="{7ECD9EE3-C28F-4935-AAE6-4DD8ECBF31E7}" srcOrd="0" destOrd="0" presId="urn:microsoft.com/office/officeart/2009/3/layout/PlusandMinus"/>
    <dgm:cxn modelId="{FA07527C-EE9D-4846-A555-EA3941812057}" srcId="{FBEAB038-E3E5-48F6-9391-FC90C503C569}" destId="{A590F647-B5DA-4A20-BDCA-80AE66D7FC24}" srcOrd="0" destOrd="0" parTransId="{AADE41A7-5E4F-44F9-8CC7-A99CC026C3D4}" sibTransId="{A85E7808-82FC-4B4A-A815-DA980E889537}"/>
    <dgm:cxn modelId="{8300C3A4-B0E4-4871-8DD5-2BFEB26CA08A}" srcId="{FBEAB038-E3E5-48F6-9391-FC90C503C569}" destId="{4F2CA3FF-F800-4FDD-BB47-DE9D3CEA934B}" srcOrd="1" destOrd="0" parTransId="{84138D5F-03DC-4034-B9F7-9839D6345BFF}" sibTransId="{8C672B1D-E4AF-4C99-A03A-6D2CA5E09C6A}"/>
    <dgm:cxn modelId="{9EF867DB-1086-4E15-9623-196B4647B060}" type="presOf" srcId="{4F2CA3FF-F800-4FDD-BB47-DE9D3CEA934B}" destId="{A7D58E66-452B-447B-8DA5-62E83119544B}" srcOrd="0" destOrd="0" presId="urn:microsoft.com/office/officeart/2009/3/layout/PlusandMinus"/>
    <dgm:cxn modelId="{6F467CE9-F957-44A9-946F-0892AF4751D3}" type="presOf" srcId="{A590F647-B5DA-4A20-BDCA-80AE66D7FC24}" destId="{BF7D9DC4-278F-4E4B-AC64-5D5176DD2C36}" srcOrd="0" destOrd="0" presId="urn:microsoft.com/office/officeart/2009/3/layout/PlusandMinus"/>
    <dgm:cxn modelId="{C4A5FFF5-172B-4B95-B71A-9A9665A310F6}" type="presParOf" srcId="{7ECD9EE3-C28F-4935-AAE6-4DD8ECBF31E7}" destId="{A0AB90EC-1840-438A-9411-CD3454FF074F}" srcOrd="0" destOrd="0" presId="urn:microsoft.com/office/officeart/2009/3/layout/PlusandMinus"/>
    <dgm:cxn modelId="{C64FAA92-C49F-42B6-A204-B706690952E8}" type="presParOf" srcId="{7ECD9EE3-C28F-4935-AAE6-4DD8ECBF31E7}" destId="{BF7D9DC4-278F-4E4B-AC64-5D5176DD2C36}" srcOrd="1" destOrd="0" presId="urn:microsoft.com/office/officeart/2009/3/layout/PlusandMinus"/>
    <dgm:cxn modelId="{2FB6DE47-1C3A-49C4-86A9-4B0AB19C4E35}" type="presParOf" srcId="{7ECD9EE3-C28F-4935-AAE6-4DD8ECBF31E7}" destId="{A7D58E66-452B-447B-8DA5-62E83119544B}" srcOrd="2" destOrd="0" presId="urn:microsoft.com/office/officeart/2009/3/layout/PlusandMinus"/>
    <dgm:cxn modelId="{EA50798D-D394-41D4-A12A-AA3D2828E5D2}" type="presParOf" srcId="{7ECD9EE3-C28F-4935-AAE6-4DD8ECBF31E7}" destId="{2DFC2CB5-86CB-447F-85EC-41E355AEB699}" srcOrd="3" destOrd="0" presId="urn:microsoft.com/office/officeart/2009/3/layout/PlusandMinus"/>
    <dgm:cxn modelId="{BADFF82E-03ED-43A3-A26E-400DCE2573D5}" type="presParOf" srcId="{7ECD9EE3-C28F-4935-AAE6-4DD8ECBF31E7}" destId="{F7288777-2FBC-4800-A393-89DD51B2E42B}" srcOrd="4" destOrd="0" presId="urn:microsoft.com/office/officeart/2009/3/layout/PlusandMinus"/>
    <dgm:cxn modelId="{D048BD9C-DBA4-4A14-A03C-E373601415B5}" type="presParOf" srcId="{7ECD9EE3-C28F-4935-AAE6-4DD8ECBF31E7}" destId="{DA6B708A-5944-4699-9FF8-64946A6693AA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B90EC-1840-438A-9411-CD3454FF074F}">
      <dsp:nvSpPr>
        <dsp:cNvPr id="0" name=""/>
        <dsp:cNvSpPr/>
      </dsp:nvSpPr>
      <dsp:spPr>
        <a:xfrm>
          <a:off x="616121" y="1236138"/>
          <a:ext cx="6718280" cy="3471966"/>
        </a:xfrm>
        <a:prstGeom prst="rect">
          <a:avLst/>
        </a:pr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D9DC4-278F-4E4B-AC64-5D5176DD2C36}">
      <dsp:nvSpPr>
        <dsp:cNvPr id="0" name=""/>
        <dsp:cNvSpPr/>
      </dsp:nvSpPr>
      <dsp:spPr>
        <a:xfrm>
          <a:off x="895770" y="1733293"/>
          <a:ext cx="3119753" cy="2970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solidFill>
                <a:srgbClr val="FFC000"/>
              </a:solidFill>
              <a:latin typeface="Futura PT" panose="020B0502020204020303" pitchFamily="34" charset="0"/>
            </a:rPr>
            <a:t>147.337</a:t>
          </a:r>
          <a:r>
            <a:rPr lang="es-ES" sz="2200" kern="1200" dirty="0">
              <a:latin typeface="Futura PT" panose="020B0502020204020303" pitchFamily="34" charset="0"/>
            </a:rPr>
            <a:t> </a:t>
          </a:r>
          <a:r>
            <a:rPr lang="es-ES" sz="2200" kern="1200" dirty="0" err="1">
              <a:latin typeface="Futura PT" panose="020B0502020204020303" pitchFamily="34" charset="0"/>
            </a:rPr>
            <a:t>women</a:t>
          </a:r>
          <a:r>
            <a:rPr lang="es-ES" sz="2200" kern="1200" dirty="0">
              <a:latin typeface="Futura PT" panose="020B0502020204020303" pitchFamily="34" charset="0"/>
            </a:rPr>
            <a:t>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solidFill>
                <a:srgbClr val="FFC000"/>
              </a:solidFill>
              <a:latin typeface="Futura PT" panose="020B0502020204020303" pitchFamily="34" charset="0"/>
            </a:rPr>
            <a:t>11,1% </a:t>
          </a:r>
          <a:r>
            <a:rPr lang="es-ES" sz="2200" kern="1200" dirty="0" err="1">
              <a:latin typeface="Futura PT" panose="020B0502020204020303" pitchFamily="34" charset="0"/>
            </a:rPr>
            <a:t>best</a:t>
          </a:r>
          <a:r>
            <a:rPr lang="es-ES" sz="2200" kern="1200" dirty="0">
              <a:latin typeface="Futura PT" panose="020B0502020204020303" pitchFamily="34" charset="0"/>
            </a:rPr>
            <a:t> data </a:t>
          </a:r>
          <a:r>
            <a:rPr lang="es-ES" sz="2200" kern="1200" dirty="0" err="1">
              <a:latin typeface="Futura PT" panose="020B0502020204020303" pitchFamily="34" charset="0"/>
            </a:rPr>
            <a:t>since</a:t>
          </a:r>
          <a:r>
            <a:rPr lang="es-ES" sz="2200" kern="1200" dirty="0">
              <a:latin typeface="Futura PT" panose="020B0502020204020303" pitchFamily="34" charset="0"/>
            </a:rPr>
            <a:t> 2016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solidFill>
                <a:srgbClr val="FFC000"/>
              </a:solidFill>
              <a:latin typeface="Futura PT" panose="020B0502020204020303" pitchFamily="34" charset="0"/>
            </a:rPr>
            <a:t>+7.711 </a:t>
          </a:r>
          <a:r>
            <a:rPr lang="es-ES" sz="2200" b="0" kern="1200" dirty="0" err="1">
              <a:solidFill>
                <a:schemeClr val="tx1"/>
              </a:solidFill>
              <a:latin typeface="Futura PT" panose="020B0502020204020303" pitchFamily="34" charset="0"/>
            </a:rPr>
            <a:t>women</a:t>
          </a:r>
          <a:r>
            <a:rPr lang="es-ES" sz="2200" b="1" kern="1200" dirty="0">
              <a:solidFill>
                <a:srgbClr val="FFC000"/>
              </a:solidFill>
              <a:latin typeface="Futura PT" panose="020B0502020204020303" pitchFamily="34" charset="0"/>
            </a:rPr>
            <a:t> </a:t>
          </a:r>
          <a:r>
            <a:rPr lang="es-ES" sz="2200" kern="1200" dirty="0" err="1">
              <a:latin typeface="Futura PT" panose="020B0502020204020303" pitchFamily="34" charset="0"/>
            </a:rPr>
            <a:t>workers</a:t>
          </a:r>
          <a:r>
            <a:rPr lang="es-ES" sz="2200" kern="1200" dirty="0">
              <a:latin typeface="Futura PT" panose="020B0502020204020303" pitchFamily="34" charset="0"/>
            </a:rPr>
            <a:t> </a:t>
          </a:r>
          <a:r>
            <a:rPr lang="es-ES" sz="2200" kern="1200" dirty="0" err="1">
              <a:latin typeface="Futura PT" panose="020B0502020204020303" pitchFamily="34" charset="0"/>
            </a:rPr>
            <a:t>than</a:t>
          </a:r>
          <a:r>
            <a:rPr lang="es-ES" sz="2200" kern="1200" dirty="0">
              <a:latin typeface="Futura PT" panose="020B0502020204020303" pitchFamily="34" charset="0"/>
            </a:rPr>
            <a:t> 2021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 err="1">
              <a:latin typeface="Futura PT" panose="020B0502020204020303" pitchFamily="34" charset="0"/>
            </a:rPr>
            <a:t>Employment</a:t>
          </a:r>
          <a:r>
            <a:rPr lang="es-ES" sz="2200" kern="1200" dirty="0">
              <a:latin typeface="Futura PT" panose="020B0502020204020303" pitchFamily="34" charset="0"/>
            </a:rPr>
            <a:t> </a:t>
          </a:r>
          <a:r>
            <a:rPr lang="es-ES" sz="2200" kern="1200" dirty="0" err="1">
              <a:latin typeface="Futura PT" panose="020B0502020204020303" pitchFamily="34" charset="0"/>
            </a:rPr>
            <a:t>growth</a:t>
          </a:r>
          <a:r>
            <a:rPr lang="es-ES" sz="2200" kern="1200" dirty="0">
              <a:latin typeface="Futura PT" panose="020B0502020204020303" pitchFamily="34" charset="0"/>
            </a:rPr>
            <a:t> 3,5% -&gt; </a:t>
          </a:r>
          <a:r>
            <a:rPr lang="es-ES" sz="2200" b="1" kern="1200" dirty="0">
              <a:solidFill>
                <a:srgbClr val="FFC000"/>
              </a:solidFill>
              <a:latin typeface="Futura PT" panose="020B0502020204020303" pitchFamily="34" charset="0"/>
            </a:rPr>
            <a:t>mujeres 5,5%</a:t>
          </a:r>
        </a:p>
      </dsp:txBody>
      <dsp:txXfrm>
        <a:off x="895770" y="1733293"/>
        <a:ext cx="3119753" cy="2970224"/>
      </dsp:txXfrm>
    </dsp:sp>
    <dsp:sp modelId="{A7D58E66-452B-447B-8DA5-62E83119544B}">
      <dsp:nvSpPr>
        <dsp:cNvPr id="0" name=""/>
        <dsp:cNvSpPr/>
      </dsp:nvSpPr>
      <dsp:spPr>
        <a:xfrm>
          <a:off x="4085023" y="1733293"/>
          <a:ext cx="3119753" cy="2970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solidFill>
                <a:srgbClr val="FFC000"/>
              </a:solidFill>
              <a:latin typeface="Futura PT" panose="020B0502020204020303" pitchFamily="34" charset="0"/>
            </a:rPr>
            <a:t>5.500</a:t>
          </a:r>
          <a:r>
            <a:rPr lang="es-ES" sz="2200" kern="1200" dirty="0">
              <a:latin typeface="Futura PT" panose="020B0502020204020303" pitchFamily="34" charset="0"/>
            </a:rPr>
            <a:t> </a:t>
          </a:r>
          <a:r>
            <a:rPr lang="es-ES" sz="2200" kern="1200" dirty="0" err="1">
              <a:latin typeface="Futura PT" panose="020B0502020204020303" pitchFamily="34" charset="0"/>
            </a:rPr>
            <a:t>women</a:t>
          </a:r>
          <a:r>
            <a:rPr lang="es-ES" sz="2200" kern="1200" dirty="0">
              <a:latin typeface="Futura PT" panose="020B0502020204020303" pitchFamily="34" charset="0"/>
            </a:rPr>
            <a:t> </a:t>
          </a:r>
          <a:r>
            <a:rPr lang="es-ES" sz="2200" kern="1200" dirty="0" err="1">
              <a:latin typeface="Futura PT" panose="020B0502020204020303" pitchFamily="34" charset="0"/>
            </a:rPr>
            <a:t>workers</a:t>
          </a:r>
          <a:r>
            <a:rPr lang="es-ES" sz="2200" kern="1200" dirty="0">
              <a:latin typeface="Futura PT" panose="020B0502020204020303" pitchFamily="34" charset="0"/>
            </a:rPr>
            <a:t> in </a:t>
          </a:r>
          <a:r>
            <a:rPr lang="es-ES" sz="2200" kern="1200" dirty="0" err="1">
              <a:latin typeface="Futura PT" panose="020B0502020204020303" pitchFamily="34" charset="0"/>
            </a:rPr>
            <a:t>production</a:t>
          </a:r>
          <a:r>
            <a:rPr lang="es-ES" sz="2200" kern="1200" dirty="0">
              <a:latin typeface="Futura PT" panose="020B0502020204020303" pitchFamily="34" charset="0"/>
            </a:rPr>
            <a:t> (3,7%)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 err="1">
              <a:solidFill>
                <a:srgbClr val="FFC000"/>
              </a:solidFill>
              <a:latin typeface="Futura PT" panose="020B0502020204020303" pitchFamily="34" charset="0"/>
            </a:rPr>
            <a:t>Only</a:t>
          </a:r>
          <a:r>
            <a:rPr lang="es-ES" sz="2200" b="1" kern="1200" dirty="0">
              <a:solidFill>
                <a:srgbClr val="FFC000"/>
              </a:solidFill>
              <a:latin typeface="Futura PT" panose="020B0502020204020303" pitchFamily="34" charset="0"/>
            </a:rPr>
            <a:t> 0,3% </a:t>
          </a:r>
          <a:r>
            <a:rPr lang="es-ES" sz="2200" kern="1200" dirty="0" err="1">
              <a:latin typeface="Futura PT" panose="020B0502020204020303" pitchFamily="34" charset="0"/>
            </a:rPr>
            <a:t>choose</a:t>
          </a:r>
          <a:r>
            <a:rPr lang="es-ES" sz="2200" kern="1200" dirty="0">
              <a:latin typeface="Futura PT" panose="020B0502020204020303" pitchFamily="34" charset="0"/>
            </a:rPr>
            <a:t> VET in </a:t>
          </a:r>
          <a:r>
            <a:rPr lang="es-ES" sz="2200" kern="1200" dirty="0" err="1">
              <a:latin typeface="Futura PT" panose="020B0502020204020303" pitchFamily="34" charset="0"/>
            </a:rPr>
            <a:t>construction</a:t>
          </a:r>
          <a:r>
            <a:rPr lang="es-ES" sz="2200" kern="1200" dirty="0">
              <a:latin typeface="Futura PT" panose="020B0502020204020303" pitchFamily="34" charset="0"/>
            </a:rPr>
            <a:t> </a:t>
          </a:r>
          <a:r>
            <a:rPr lang="es-ES" sz="2200" kern="1200" dirty="0" err="1">
              <a:latin typeface="Futura PT" panose="020B0502020204020303" pitchFamily="34" charset="0"/>
            </a:rPr>
            <a:t>family</a:t>
          </a:r>
          <a:endParaRPr lang="es-ES" sz="2200" kern="1200" dirty="0">
            <a:latin typeface="Futura PT" panose="020B0502020204020303" pitchFamily="34" charset="0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 err="1">
              <a:latin typeface="Futura PT" panose="020B0502020204020303" pitchFamily="34" charset="0"/>
            </a:rPr>
            <a:t>Only</a:t>
          </a:r>
          <a:r>
            <a:rPr lang="es-ES" sz="2200" kern="1200" dirty="0">
              <a:latin typeface="Futura PT" panose="020B0502020204020303" pitchFamily="34" charset="0"/>
            </a:rPr>
            <a:t> </a:t>
          </a:r>
          <a:r>
            <a:rPr lang="es-ES" sz="2200" b="1" kern="1200" dirty="0">
              <a:solidFill>
                <a:srgbClr val="FFC000"/>
              </a:solidFill>
              <a:latin typeface="Futura PT" panose="020B0502020204020303" pitchFamily="34" charset="0"/>
            </a:rPr>
            <a:t>417 </a:t>
          </a:r>
          <a:r>
            <a:rPr lang="es-ES" sz="2200" b="1" kern="1200" dirty="0" err="1">
              <a:solidFill>
                <a:srgbClr val="FFC000"/>
              </a:solidFill>
              <a:latin typeface="Futura PT" panose="020B0502020204020303" pitchFamily="34" charset="0"/>
            </a:rPr>
            <a:t>womens</a:t>
          </a:r>
          <a:r>
            <a:rPr lang="es-ES" sz="2200" b="1" kern="1200" dirty="0">
              <a:solidFill>
                <a:srgbClr val="FFC000"/>
              </a:solidFill>
              <a:latin typeface="Futura PT" panose="020B0502020204020303" pitchFamily="34" charset="0"/>
            </a:rPr>
            <a:t> </a:t>
          </a:r>
          <a:r>
            <a:rPr lang="es-ES" sz="2200" kern="1200" dirty="0">
              <a:latin typeface="Futura PT" panose="020B0502020204020303" pitchFamily="34" charset="0"/>
            </a:rPr>
            <a:t>in </a:t>
          </a:r>
          <a:r>
            <a:rPr lang="es-ES" sz="2200" kern="1200" dirty="0" err="1">
              <a:latin typeface="Futura PT" panose="020B0502020204020303" pitchFamily="34" charset="0"/>
            </a:rPr>
            <a:t>basic</a:t>
          </a:r>
          <a:r>
            <a:rPr lang="es-ES" sz="2200" kern="1200" dirty="0">
              <a:latin typeface="Futura PT" panose="020B0502020204020303" pitchFamily="34" charset="0"/>
            </a:rPr>
            <a:t> and </a:t>
          </a:r>
          <a:r>
            <a:rPr lang="es-ES" sz="2200" kern="1200" dirty="0" err="1">
              <a:latin typeface="Futura PT" panose="020B0502020204020303" pitchFamily="34" charset="0"/>
            </a:rPr>
            <a:t>mid</a:t>
          </a:r>
          <a:r>
            <a:rPr lang="es-ES" sz="2200" kern="1200" dirty="0">
              <a:latin typeface="Futura PT" panose="020B0502020204020303" pitchFamily="34" charset="0"/>
            </a:rPr>
            <a:t>-grade VET in  2021 – 2022 </a:t>
          </a:r>
        </a:p>
      </dsp:txBody>
      <dsp:txXfrm>
        <a:off x="4085023" y="1733293"/>
        <a:ext cx="3119753" cy="2970224"/>
      </dsp:txXfrm>
    </dsp:sp>
    <dsp:sp modelId="{2DFC2CB5-86CB-447F-85EC-41E355AEB699}">
      <dsp:nvSpPr>
        <dsp:cNvPr id="0" name=""/>
        <dsp:cNvSpPr/>
      </dsp:nvSpPr>
      <dsp:spPr>
        <a:xfrm>
          <a:off x="0" y="632426"/>
          <a:ext cx="1312767" cy="1312767"/>
        </a:xfrm>
        <a:prstGeom prst="plus">
          <a:avLst>
            <a:gd name="adj" fmla="val 3281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88777-2FBC-4800-A393-89DD51B2E42B}">
      <dsp:nvSpPr>
        <dsp:cNvPr id="0" name=""/>
        <dsp:cNvSpPr/>
      </dsp:nvSpPr>
      <dsp:spPr>
        <a:xfrm>
          <a:off x="6486615" y="1104529"/>
          <a:ext cx="1235545" cy="423410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B708A-5944-4699-9FF8-64946A6693AA}">
      <dsp:nvSpPr>
        <dsp:cNvPr id="0" name=""/>
        <dsp:cNvSpPr/>
      </dsp:nvSpPr>
      <dsp:spPr>
        <a:xfrm>
          <a:off x="4054134" y="1739645"/>
          <a:ext cx="772" cy="2836850"/>
        </a:xfrm>
        <a:prstGeom prst="line">
          <a:avLst/>
        </a:pr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E4DF5-27BD-0042-86DB-645FABDB1BFD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F51CD-5692-BD4B-AAAA-867F0AEEDD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15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F51CD-5692-BD4B-AAAA-867F0AEEDD4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87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RESPUESTA INCIAIL: Diseño del programa piloto “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Construíndo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feminino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desarrollado en colaboración con la Fundación “La Caixa”, como itinerario 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prelaboral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entrenamiento grupal de competencias transversales y acompañamiento individualizado, enlazado con el programa de Formación Profesional en Alternancia con el Empleo, dirigido a mujeres jóvenes de 18 a 29 años.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F51CD-5692-BD4B-AAAA-867F0AEEDD4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12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F51CD-5692-BD4B-AAAA-867F0AEEDD4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4938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F51CD-5692-BD4B-AAAA-867F0AEEDD4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877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F51CD-5692-BD4B-AAAA-867F0AEEDD4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816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F51CD-5692-BD4B-AAAA-867F0AEEDD4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68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57FA2-175D-81EC-0B89-077831CE8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C2D0F6-CFA2-A34B-F265-003CEB329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A93A0-F536-4ABF-C99D-F6843E073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7FDB-A274-DB4E-8668-3C4446DB90AC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EA9239-9FAB-5EC6-60BE-9FE26929F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F4680A-B844-D4C7-8E53-BA91DD7F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0FED-1A5A-1342-9442-4ECA69025B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5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ED7A0-E621-F19F-3897-4EF62643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31F705-E035-4FD8-0709-DF15DEAA0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9C14F4-47C6-CFE0-75E5-3896D9C3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7FDB-A274-DB4E-8668-3C4446DB90AC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E20164-3919-4E60-B306-37BBCEB62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3E4621-6E66-3663-D8E2-8B2C6A8F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0FED-1A5A-1342-9442-4ECA69025B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2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4FFA70-8D84-9369-8C0A-200F1C744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D3EB9A-7874-C83A-9EB3-22A106BC7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E50A05-0802-E41A-B27F-BD27D6CCF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7FDB-A274-DB4E-8668-3C4446DB90AC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9C769C-E14F-FF3F-403A-33381846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8EBA67-2FD5-62E9-A27F-D1FD431A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0FED-1A5A-1342-9442-4ECA69025B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503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79B91-4E31-A06B-6829-5046A31B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2E10F2-F116-7011-D144-AC3C0D5DA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A66B85-B952-3D7E-5602-8A745F2C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7FDB-A274-DB4E-8668-3C4446DB90AC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022150-5187-6F6A-EA8B-B6E60343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C628C-10D0-6969-EA8D-397B6D70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0FED-1A5A-1342-9442-4ECA69025B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97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D5446-B8B6-F055-15B5-437F5EF8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107E76-D04E-A634-E691-E9127284B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8D6FC9-7522-8EAE-68E9-186EEF2A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7FDB-A274-DB4E-8668-3C4446DB90AC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D275D7-2644-5AA3-EF53-DD0A091C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DA758A-9D08-DF62-4B4E-2D4DF674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0FED-1A5A-1342-9442-4ECA69025B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62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64E54-884D-2AD6-9AA8-0D391645C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87F521-12E6-0BD5-A6DD-93EE03512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A61FA6-DFA5-A31A-AE00-3C10C94FC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1D1350-8301-37DA-38CE-10FDBFD9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7FDB-A274-DB4E-8668-3C4446DB90AC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1FDB43-3CAE-B7B2-262B-846ED813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6AA871-B9F2-E83E-CFEF-EAFE7AF48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0FED-1A5A-1342-9442-4ECA69025B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04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EC9A4-64BA-D6FF-629A-921F7B74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1E5A49-E934-87D9-7121-AEC492382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021F60-CB92-845E-64DA-76446F578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D244C5-7DD6-5B85-9D96-D5FF28DE8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16F350D-3B1C-A2C1-685D-EC47D2D15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69CBD98-E9D9-93DE-497E-F74E73882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7FDB-A274-DB4E-8668-3C4446DB90AC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D23590E-1B1E-C52F-B7BC-DD8B002A7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94F216-54CC-76DC-1B76-7CF37F89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0FED-1A5A-1342-9442-4ECA69025B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75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F684DF-5C67-2FD6-5B8E-3EF8F792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15B5DD-1B65-8EA5-9CA9-DA3D3319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7FDB-A274-DB4E-8668-3C4446DB90AC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784B79-DE4C-9451-841B-649D1FAE3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D7786B-5CA0-D291-2E7E-18CEEFF7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0FED-1A5A-1342-9442-4ECA69025B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52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09325D-1C5E-8061-A6DB-2E4EBEFB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7FDB-A274-DB4E-8668-3C4446DB90AC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6CB472-D9A3-235A-27F2-713C9E73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C66D82-9FB4-251B-0317-E100691F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0FED-1A5A-1342-9442-4ECA69025B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37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08073-DB37-48A5-FC6C-74231259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E393FD-1B2B-D4B9-6799-473AB652E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6FD33F-2A59-F0A2-F157-F88E58A25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1F8833-2D0A-B296-B485-00ABB769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7FDB-A274-DB4E-8668-3C4446DB90AC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112B69-06B3-E44B-FA73-E8009565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1D2CD5-6706-AAA1-CD85-1AFF06CB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0FED-1A5A-1342-9442-4ECA69025B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42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01024-D538-E000-7DC6-4BEA666D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D2C480-F9DC-DCF2-B4A3-745685F7F0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FD9427-15F0-3D55-2287-1E54BE18A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A7C3AC-ABD6-1767-FC5E-71819D48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7FDB-A274-DB4E-8668-3C4446DB90AC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6D48E8-4509-BB00-F29B-B08AB372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7DA2B2-3E89-C93F-19A1-AF5C693D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0FED-1A5A-1342-9442-4ECA69025B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06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B3AF466-A3F6-77D6-548B-6B7AF701F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B7F59D-87E9-B2D4-0AFC-D8F941288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8A0CDD-2F15-1253-1493-FC725A335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67FDB-A274-DB4E-8668-3C4446DB90AC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2DAF66-66EA-89D0-65E4-1C3C4C2C0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9C7BA9-2455-3883-114A-3F90C431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20FED-1A5A-1342-9442-4ECA69025B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55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id="{510640A1-1641-CB75-B344-B6880EA1BE8B}"/>
              </a:ext>
            </a:extLst>
          </p:cNvPr>
          <p:cNvSpPr txBox="1">
            <a:spLocks/>
          </p:cNvSpPr>
          <p:nvPr/>
        </p:nvSpPr>
        <p:spPr>
          <a:xfrm>
            <a:off x="8251495" y="3919775"/>
            <a:ext cx="3717850" cy="810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ES" sz="2000" b="1" dirty="0">
                <a:solidFill>
                  <a:srgbClr val="FFC000"/>
                </a:solidFill>
                <a:latin typeface="Futura PT Bold" panose="020B0502020204020303" pitchFamily="34" charset="77"/>
              </a:rPr>
              <a:t>Javier González López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ES" sz="2000" b="1" i="1" dirty="0">
                <a:solidFill>
                  <a:srgbClr val="FFC000"/>
                </a:solidFill>
                <a:latin typeface="Futura PT Bold" panose="020B0502020204020303" pitchFamily="34" charset="77"/>
              </a:rPr>
              <a:t>Head </a:t>
            </a:r>
            <a:r>
              <a:rPr lang="es-ES" sz="2000" b="1" i="1" dirty="0" err="1">
                <a:solidFill>
                  <a:srgbClr val="FFC000"/>
                </a:solidFill>
                <a:latin typeface="Futura PT Bold" panose="020B0502020204020303" pitchFamily="34" charset="77"/>
              </a:rPr>
              <a:t>of</a:t>
            </a:r>
            <a:r>
              <a:rPr lang="es-ES" sz="2000" b="1" i="1" dirty="0">
                <a:solidFill>
                  <a:srgbClr val="FFC000"/>
                </a:solidFill>
                <a:latin typeface="Futura PT Bold" panose="020B0502020204020303" pitchFamily="34" charset="77"/>
              </a:rPr>
              <a:t> training and </a:t>
            </a:r>
            <a:r>
              <a:rPr lang="es-ES" sz="2000" b="1" i="1" dirty="0" err="1">
                <a:solidFill>
                  <a:srgbClr val="FFC000"/>
                </a:solidFill>
                <a:latin typeface="Futura PT Bold" panose="020B0502020204020303" pitchFamily="34" charset="77"/>
              </a:rPr>
              <a:t>employment</a:t>
            </a:r>
            <a:endParaRPr lang="es-ES" sz="2000" b="1" i="1" dirty="0">
              <a:solidFill>
                <a:srgbClr val="FFC000"/>
              </a:solidFill>
              <a:latin typeface="Futura PT Bold" panose="020B0502020204020303" pitchFamily="34" charset="77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5BEA9DF6-19B3-5D2A-2614-A84DEC5439D3}"/>
              </a:ext>
            </a:extLst>
          </p:cNvPr>
          <p:cNvSpPr txBox="1">
            <a:spLocks/>
          </p:cNvSpPr>
          <p:nvPr/>
        </p:nvSpPr>
        <p:spPr>
          <a:xfrm>
            <a:off x="5349123" y="2512987"/>
            <a:ext cx="6293633" cy="596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3200" b="1" i="1">
              <a:solidFill>
                <a:srgbClr val="FEB82F"/>
              </a:solidFill>
              <a:latin typeface="Futura PT Bold" panose="020B0502020204020303" pitchFamily="34" charset="77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59FAC9D-0A3D-F7D6-AD31-46E98E643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24846" cy="68580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87419F4-91F5-5641-2166-7893D4A77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79" y="5976893"/>
            <a:ext cx="6293633" cy="44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BA631544-F50E-C7EE-FDC1-550365090E6E}"/>
              </a:ext>
            </a:extLst>
          </p:cNvPr>
          <p:cNvSpPr txBox="1">
            <a:spLocks/>
          </p:cNvSpPr>
          <p:nvPr/>
        </p:nvSpPr>
        <p:spPr>
          <a:xfrm>
            <a:off x="5866256" y="156796"/>
            <a:ext cx="6103089" cy="22200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4000" b="1" dirty="0" err="1">
                <a:solidFill>
                  <a:srgbClr val="FFC000"/>
                </a:solidFill>
                <a:latin typeface="Futura PT Bold" panose="020B0502020204020303" pitchFamily="34" charset="77"/>
              </a:rPr>
              <a:t>Qualification</a:t>
            </a:r>
            <a:r>
              <a:rPr lang="es-ES" sz="4000" b="1" dirty="0">
                <a:solidFill>
                  <a:srgbClr val="FFC000"/>
                </a:solidFill>
                <a:latin typeface="Futura PT Bold" panose="020B0502020204020303" pitchFamily="34" charset="77"/>
              </a:rPr>
              <a:t> and inclusive </a:t>
            </a:r>
            <a:r>
              <a:rPr lang="es-ES" sz="4000" b="1" dirty="0" err="1">
                <a:solidFill>
                  <a:srgbClr val="FFC000"/>
                </a:solidFill>
                <a:latin typeface="Futura PT Bold" panose="020B0502020204020303" pitchFamily="34" charset="77"/>
              </a:rPr>
              <a:t>employment</a:t>
            </a:r>
            <a:r>
              <a:rPr lang="es-ES" sz="4000" b="1" dirty="0">
                <a:solidFill>
                  <a:srgbClr val="FFC000"/>
                </a:solidFill>
                <a:latin typeface="Futura PT Bold" panose="020B0502020204020303" pitchFamily="34" charset="77"/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latin typeface="Futura PT Bold" panose="020B0502020204020303" pitchFamily="34" charset="77"/>
              </a:rPr>
              <a:t>the</a:t>
            </a:r>
            <a:r>
              <a:rPr lang="es-ES" sz="4000" b="1" dirty="0">
                <a:solidFill>
                  <a:srgbClr val="FFC000"/>
                </a:solidFill>
                <a:latin typeface="Futura PT Bold" panose="020B0502020204020303" pitchFamily="34" charset="77"/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latin typeface="Futura PT Bold" panose="020B0502020204020303" pitchFamily="34" charset="77"/>
              </a:rPr>
              <a:t>construction</a:t>
            </a:r>
            <a:r>
              <a:rPr lang="es-ES" sz="4000" b="1" dirty="0">
                <a:solidFill>
                  <a:srgbClr val="FFC000"/>
                </a:solidFill>
                <a:latin typeface="Futura PT Bold" panose="020B0502020204020303" pitchFamily="34" charset="77"/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latin typeface="Futura PT Bold" panose="020B0502020204020303" pitchFamily="34" charset="77"/>
              </a:rPr>
              <a:t>industry</a:t>
            </a:r>
            <a:endParaRPr lang="es-ES" sz="4000" b="1" dirty="0">
              <a:solidFill>
                <a:srgbClr val="FFC000"/>
              </a:solidFill>
              <a:latin typeface="Futura PT" panose="020B0502020204020303" pitchFamily="34" charset="0"/>
            </a:endParaRPr>
          </a:p>
          <a:p>
            <a:r>
              <a:rPr lang="es-ES" sz="2900" b="1" dirty="0">
                <a:solidFill>
                  <a:srgbClr val="565A5C"/>
                </a:solidFill>
                <a:effectLst/>
                <a:latin typeface="Futura PT" panose="020B0502020204020303" pitchFamily="34" charset="0"/>
                <a:ea typeface="Calibri" panose="020F0502020204030204" pitchFamily="34" charset="0"/>
              </a:rPr>
              <a:t>“Active </a:t>
            </a:r>
            <a:r>
              <a:rPr lang="es-ES" sz="2900" b="1" dirty="0" err="1">
                <a:solidFill>
                  <a:srgbClr val="565A5C"/>
                </a:solidFill>
                <a:effectLst/>
                <a:latin typeface="Futura PT" panose="020B0502020204020303" pitchFamily="34" charset="0"/>
                <a:ea typeface="Calibri" panose="020F0502020204030204" pitchFamily="34" charset="0"/>
              </a:rPr>
              <a:t>employment</a:t>
            </a:r>
            <a:r>
              <a:rPr lang="es-ES" sz="2900" b="1" dirty="0">
                <a:solidFill>
                  <a:srgbClr val="565A5C"/>
                </a:solidFill>
                <a:effectLst/>
                <a:latin typeface="Futura PT" panose="020B0502020204020303" pitchFamily="34" charset="0"/>
                <a:ea typeface="Calibri" panose="020F0502020204030204" pitchFamily="34" charset="0"/>
              </a:rPr>
              <a:t> </a:t>
            </a:r>
            <a:r>
              <a:rPr lang="es-ES" sz="2900" b="1" dirty="0" err="1">
                <a:solidFill>
                  <a:srgbClr val="565A5C"/>
                </a:solidFill>
                <a:effectLst/>
                <a:latin typeface="Futura PT" panose="020B0502020204020303" pitchFamily="34" charset="0"/>
                <a:ea typeface="Calibri" panose="020F0502020204030204" pitchFamily="34" charset="0"/>
              </a:rPr>
              <a:t>policies</a:t>
            </a:r>
            <a:r>
              <a:rPr lang="es-ES" sz="2900" b="1" dirty="0">
                <a:solidFill>
                  <a:srgbClr val="565A5C"/>
                </a:solidFill>
                <a:effectLst/>
                <a:latin typeface="Futura PT" panose="020B0502020204020303" pitchFamily="34" charset="0"/>
                <a:ea typeface="Calibri" panose="020F0502020204030204" pitchFamily="34" charset="0"/>
              </a:rPr>
              <a:t>, Pilar </a:t>
            </a:r>
            <a:r>
              <a:rPr lang="es-ES" sz="2900" b="1" dirty="0" err="1">
                <a:solidFill>
                  <a:srgbClr val="565A5C"/>
                </a:solidFill>
                <a:effectLst/>
                <a:latin typeface="Futura PT" panose="020B0502020204020303" pitchFamily="34" charset="0"/>
                <a:ea typeface="Calibri" panose="020F0502020204030204" pitchFamily="34" charset="0"/>
              </a:rPr>
              <a:t>of</a:t>
            </a:r>
            <a:r>
              <a:rPr lang="es-ES" sz="2900" b="1" dirty="0">
                <a:solidFill>
                  <a:srgbClr val="565A5C"/>
                </a:solidFill>
                <a:effectLst/>
                <a:latin typeface="Futura PT" panose="020B0502020204020303" pitchFamily="34" charset="0"/>
                <a:ea typeface="Calibri" panose="020F0502020204030204" pitchFamily="34" charset="0"/>
              </a:rPr>
              <a:t> </a:t>
            </a:r>
            <a:r>
              <a:rPr lang="es-ES" sz="2900" b="1" dirty="0" err="1">
                <a:solidFill>
                  <a:srgbClr val="565A5C"/>
                </a:solidFill>
                <a:effectLst/>
                <a:latin typeface="Futura PT" panose="020B0502020204020303" pitchFamily="34" charset="0"/>
                <a:ea typeface="Calibri" panose="020F0502020204030204" pitchFamily="34" charset="0"/>
              </a:rPr>
              <a:t>the</a:t>
            </a:r>
            <a:r>
              <a:rPr lang="es-ES" sz="2900" b="1" dirty="0">
                <a:solidFill>
                  <a:srgbClr val="565A5C"/>
                </a:solidFill>
                <a:effectLst/>
                <a:latin typeface="Futura PT" panose="020B0502020204020303" pitchFamily="34" charset="0"/>
                <a:ea typeface="Calibri" panose="020F0502020204030204" pitchFamily="34" charset="0"/>
              </a:rPr>
              <a:t>  </a:t>
            </a:r>
            <a:r>
              <a:rPr lang="es-ES" sz="2900" b="1" dirty="0" err="1">
                <a:solidFill>
                  <a:srgbClr val="565A5C"/>
                </a:solidFill>
                <a:effectLst/>
                <a:latin typeface="Futura PT" panose="020B0502020204020303" pitchFamily="34" charset="0"/>
                <a:ea typeface="Calibri" panose="020F0502020204030204" pitchFamily="34" charset="0"/>
              </a:rPr>
              <a:t>European</a:t>
            </a:r>
            <a:r>
              <a:rPr lang="es-ES" sz="2900" b="1" dirty="0">
                <a:solidFill>
                  <a:srgbClr val="565A5C"/>
                </a:solidFill>
                <a:effectLst/>
                <a:latin typeface="Futura PT" panose="020B0502020204020303" pitchFamily="34" charset="0"/>
                <a:ea typeface="Calibri" panose="020F0502020204030204" pitchFamily="34" charset="0"/>
              </a:rPr>
              <a:t> </a:t>
            </a:r>
            <a:r>
              <a:rPr lang="es-ES" sz="2900" b="1" dirty="0" err="1">
                <a:solidFill>
                  <a:srgbClr val="565A5C"/>
                </a:solidFill>
                <a:effectLst/>
                <a:latin typeface="Futura PT" panose="020B0502020204020303" pitchFamily="34" charset="0"/>
                <a:ea typeface="Calibri" panose="020F0502020204030204" pitchFamily="34" charset="0"/>
              </a:rPr>
              <a:t>Year</a:t>
            </a:r>
            <a:r>
              <a:rPr lang="es-ES" sz="2900" b="1" dirty="0">
                <a:solidFill>
                  <a:srgbClr val="565A5C"/>
                </a:solidFill>
                <a:effectLst/>
                <a:latin typeface="Futura PT" panose="020B0502020204020303" pitchFamily="34" charset="0"/>
                <a:ea typeface="Calibri" panose="020F0502020204030204" pitchFamily="34" charset="0"/>
              </a:rPr>
              <a:t> </a:t>
            </a:r>
            <a:r>
              <a:rPr lang="es-ES" sz="2900" b="1" dirty="0" err="1">
                <a:solidFill>
                  <a:srgbClr val="565A5C"/>
                </a:solidFill>
                <a:effectLst/>
                <a:latin typeface="Futura PT" panose="020B0502020204020303" pitchFamily="34" charset="0"/>
                <a:ea typeface="Calibri" panose="020F0502020204030204" pitchFamily="34" charset="0"/>
              </a:rPr>
              <a:t>of</a:t>
            </a:r>
            <a:r>
              <a:rPr lang="es-ES" sz="2900" b="1" dirty="0">
                <a:solidFill>
                  <a:srgbClr val="565A5C"/>
                </a:solidFill>
                <a:effectLst/>
                <a:latin typeface="Futura PT" panose="020B0502020204020303" pitchFamily="34" charset="0"/>
                <a:ea typeface="Calibri" panose="020F0502020204030204" pitchFamily="34" charset="0"/>
              </a:rPr>
              <a:t> </a:t>
            </a:r>
            <a:r>
              <a:rPr lang="es-ES" sz="2900" b="1" dirty="0" err="1">
                <a:solidFill>
                  <a:srgbClr val="565A5C"/>
                </a:solidFill>
                <a:effectLst/>
                <a:latin typeface="Futura PT" panose="020B0502020204020303" pitchFamily="34" charset="0"/>
                <a:ea typeface="Calibri" panose="020F0502020204030204" pitchFamily="34" charset="0"/>
              </a:rPr>
              <a:t>Skills</a:t>
            </a:r>
            <a:r>
              <a:rPr lang="es-ES" sz="2900" b="1" dirty="0">
                <a:solidFill>
                  <a:srgbClr val="565A5C"/>
                </a:solidFill>
                <a:effectLst/>
                <a:latin typeface="Futura PT" panose="020B0502020204020303" pitchFamily="34" charset="0"/>
                <a:ea typeface="Calibri" panose="020F0502020204030204" pitchFamily="34" charset="0"/>
              </a:rPr>
              <a:t>”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D71A78E-3503-51B1-99EB-3CAA8525C10E}"/>
              </a:ext>
            </a:extLst>
          </p:cNvPr>
          <p:cNvSpPr txBox="1"/>
          <p:nvPr/>
        </p:nvSpPr>
        <p:spPr>
          <a:xfrm>
            <a:off x="8974090" y="4976574"/>
            <a:ext cx="3122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dirty="0">
                <a:solidFill>
                  <a:srgbClr val="565A5C"/>
                </a:solidFill>
                <a:latin typeface="Futura PT Bold" panose="020B0502020204020303" pitchFamily="34" charset="77"/>
              </a:rPr>
              <a:t>Barcelona, </a:t>
            </a:r>
          </a:p>
          <a:p>
            <a:pPr algn="r">
              <a:lnSpc>
                <a:spcPct val="100000"/>
              </a:lnSpc>
            </a:pPr>
            <a:r>
              <a:rPr lang="es-ES" sz="1800" dirty="0">
                <a:solidFill>
                  <a:srgbClr val="565A5C"/>
                </a:solidFill>
                <a:latin typeface="Futura PT Bold" panose="020B0502020204020303" pitchFamily="34" charset="77"/>
              </a:rPr>
              <a:t>19</a:t>
            </a:r>
            <a:r>
              <a:rPr lang="es-ES" sz="1800" baseline="30000" dirty="0">
                <a:solidFill>
                  <a:srgbClr val="565A5C"/>
                </a:solidFill>
                <a:latin typeface="Futura PT Bold" panose="020B0502020204020303" pitchFamily="34" charset="77"/>
              </a:rPr>
              <a:t>th</a:t>
            </a:r>
            <a:r>
              <a:rPr lang="es-ES" sz="1800" dirty="0">
                <a:solidFill>
                  <a:srgbClr val="565A5C"/>
                </a:solidFill>
                <a:latin typeface="Futura PT Bold" panose="020B0502020204020303" pitchFamily="34" charset="77"/>
              </a:rPr>
              <a:t> and 20</a:t>
            </a:r>
            <a:r>
              <a:rPr lang="es-ES" sz="1800" baseline="30000" dirty="0">
                <a:solidFill>
                  <a:srgbClr val="565A5C"/>
                </a:solidFill>
                <a:latin typeface="Futura PT Bold" panose="020B0502020204020303" pitchFamily="34" charset="77"/>
              </a:rPr>
              <a:t>th</a:t>
            </a:r>
            <a:r>
              <a:rPr lang="es-ES" sz="1800" dirty="0">
                <a:solidFill>
                  <a:srgbClr val="565A5C"/>
                </a:solidFill>
                <a:latin typeface="Futura PT Bold" panose="020B0502020204020303" pitchFamily="34" charset="77"/>
              </a:rPr>
              <a:t> </a:t>
            </a:r>
            <a:r>
              <a:rPr lang="es-ES" sz="1800" dirty="0" err="1">
                <a:solidFill>
                  <a:srgbClr val="565A5C"/>
                </a:solidFill>
                <a:latin typeface="Futura PT Bold" panose="020B0502020204020303" pitchFamily="34" charset="77"/>
              </a:rPr>
              <a:t>October</a:t>
            </a:r>
            <a:r>
              <a:rPr lang="es-ES" sz="1800" dirty="0">
                <a:solidFill>
                  <a:srgbClr val="565A5C"/>
                </a:solidFill>
                <a:latin typeface="Futura PT Bold" panose="020B0502020204020303" pitchFamily="34" charset="77"/>
              </a:rPr>
              <a:t>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BAA0F-1E34-48AF-8E4C-7A56FB6607BC}"/>
              </a:ext>
            </a:extLst>
          </p:cNvPr>
          <p:cNvSpPr txBox="1"/>
          <p:nvPr/>
        </p:nvSpPr>
        <p:spPr>
          <a:xfrm>
            <a:off x="6379640" y="2495343"/>
            <a:ext cx="5263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Futura PT" panose="020B0502020204020303" pitchFamily="34" charset="0"/>
                <a:cs typeface="+mj-cs"/>
              </a:rPr>
              <a:t>Good </a:t>
            </a:r>
            <a:r>
              <a:rPr lang="hr-HR" sz="2000" b="1" dirty="0">
                <a:solidFill>
                  <a:schemeClr val="accent2">
                    <a:lumMod val="75000"/>
                  </a:schemeClr>
                </a:solidFill>
                <a:cs typeface="+mj-cs"/>
              </a:rPr>
              <a:t>P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Futura PT" panose="020B0502020204020303" pitchFamily="34" charset="0"/>
                <a:cs typeface="+mj-cs"/>
              </a:rPr>
              <a:t>ractices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Futura PT" panose="020B0502020204020303" pitchFamily="34" charset="0"/>
                <a:cs typeface="+mj-cs"/>
              </a:rPr>
              <a:t> in </a:t>
            </a:r>
            <a:r>
              <a:rPr lang="hr-HR" sz="2000" b="1" dirty="0">
                <a:solidFill>
                  <a:schemeClr val="accent2">
                    <a:lumMod val="75000"/>
                  </a:schemeClr>
                </a:solidFill>
                <a:cs typeface="+mj-cs"/>
              </a:rPr>
              <a:t>R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Futura PT" panose="020B0502020204020303" pitchFamily="34" charset="0"/>
                <a:cs typeface="+mj-cs"/>
              </a:rPr>
              <a:t>esponse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Futura PT" panose="020B0502020204020303" pitchFamily="34" charset="0"/>
                <a:cs typeface="+mj-cs"/>
              </a:rPr>
              <a:t> to specific needs and challenges</a:t>
            </a:r>
            <a:endParaRPr lang="es-ES" sz="2000" b="1" dirty="0">
              <a:solidFill>
                <a:schemeClr val="accent2">
                  <a:lumMod val="75000"/>
                </a:schemeClr>
              </a:solidFill>
              <a:latin typeface="Futura PT" panose="020B0502020204020303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497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1EFC5A7-FF7F-4E84-E377-A116944593D0}"/>
              </a:ext>
            </a:extLst>
          </p:cNvPr>
          <p:cNvSpPr/>
          <p:nvPr/>
        </p:nvSpPr>
        <p:spPr>
          <a:xfrm>
            <a:off x="0" y="177010"/>
            <a:ext cx="262890" cy="1560349"/>
          </a:xfrm>
          <a:prstGeom prst="rect">
            <a:avLst/>
          </a:prstGeom>
          <a:solidFill>
            <a:srgbClr val="FEB82F"/>
          </a:solidFill>
          <a:ln>
            <a:solidFill>
              <a:srgbClr val="FE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EB82F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FA520E3-4743-F966-8078-250FE98A8D4E}"/>
              </a:ext>
            </a:extLst>
          </p:cNvPr>
          <p:cNvSpPr/>
          <p:nvPr/>
        </p:nvSpPr>
        <p:spPr>
          <a:xfrm>
            <a:off x="97155" y="377411"/>
            <a:ext cx="436245" cy="1153988"/>
          </a:xfrm>
          <a:prstGeom prst="rect">
            <a:avLst/>
          </a:prstGeom>
          <a:solidFill>
            <a:srgbClr val="FEB82F"/>
          </a:solidFill>
          <a:ln>
            <a:solidFill>
              <a:srgbClr val="FE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EB82F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99477B4-9D80-3698-C815-03678E1FFFB7}"/>
              </a:ext>
            </a:extLst>
          </p:cNvPr>
          <p:cNvSpPr/>
          <p:nvPr/>
        </p:nvSpPr>
        <p:spPr>
          <a:xfrm>
            <a:off x="0" y="1097280"/>
            <a:ext cx="349567" cy="640080"/>
          </a:xfrm>
          <a:prstGeom prst="rect">
            <a:avLst/>
          </a:prstGeom>
          <a:solidFill>
            <a:srgbClr val="FEB82F"/>
          </a:solidFill>
          <a:ln>
            <a:solidFill>
              <a:srgbClr val="FE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EB82F"/>
              </a:solidFill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6D16AAEC-DBF7-00E7-6899-62E1AA9147ED}"/>
              </a:ext>
            </a:extLst>
          </p:cNvPr>
          <p:cNvSpPr>
            <a:spLocks noGrp="1"/>
          </p:cNvSpPr>
          <p:nvPr/>
        </p:nvSpPr>
        <p:spPr>
          <a:xfrm>
            <a:off x="663518" y="243999"/>
            <a:ext cx="7122461" cy="12219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>
                <a:latin typeface="Futura PT Bold" panose="020B0502020204020303" pitchFamily="34" charset="77"/>
              </a:rPr>
              <a:t>SOME DATA ABOUT WOMEN IN THE CONSTRUCTION</a:t>
            </a:r>
          </a:p>
        </p:txBody>
      </p:sp>
      <p:sp>
        <p:nvSpPr>
          <p:cNvPr id="48" name="Título 1">
            <a:extLst>
              <a:ext uri="{FF2B5EF4-FFF2-40B4-BE49-F238E27FC236}">
                <a16:creationId xmlns:a16="http://schemas.microsoft.com/office/drawing/2014/main" id="{183D2E2E-F82B-08C4-0AA6-4F5CE4D5ED66}"/>
              </a:ext>
            </a:extLst>
          </p:cNvPr>
          <p:cNvSpPr txBox="1">
            <a:spLocks/>
          </p:cNvSpPr>
          <p:nvPr/>
        </p:nvSpPr>
        <p:spPr>
          <a:xfrm flipV="1">
            <a:off x="1464226" y="5004148"/>
            <a:ext cx="701622" cy="2810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 dirty="0">
              <a:latin typeface="Futura PT Light" panose="020B0402020204020303" pitchFamily="34" charset="77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EEFA79F-43F9-F976-2286-C36070E7B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0327031"/>
              </p:ext>
            </p:extLst>
          </p:nvPr>
        </p:nvGraphicFramePr>
        <p:xfrm>
          <a:off x="241625" y="1465986"/>
          <a:ext cx="7722161" cy="543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0D11472A-5C7A-0FD3-13D6-D04DCDEF2C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17"/>
          <a:stretch/>
        </p:blipFill>
        <p:spPr>
          <a:xfrm>
            <a:off x="8186607" y="972795"/>
            <a:ext cx="4005393" cy="491241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4D5A540-0A83-5AAD-989B-C65562DBCCF5}"/>
              </a:ext>
            </a:extLst>
          </p:cNvPr>
          <p:cNvSpPr/>
          <p:nvPr/>
        </p:nvSpPr>
        <p:spPr>
          <a:xfrm>
            <a:off x="8186607" y="972795"/>
            <a:ext cx="2222667" cy="675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4E53F0D-9BC6-C6DE-6AE2-2C28ED113366}"/>
              </a:ext>
            </a:extLst>
          </p:cNvPr>
          <p:cNvSpPr/>
          <p:nvPr/>
        </p:nvSpPr>
        <p:spPr>
          <a:xfrm rot="5400000">
            <a:off x="7452960" y="4396186"/>
            <a:ext cx="2222667" cy="755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70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6B708A-5944-4699-9FF8-64946A669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A6B708A-5944-4699-9FF8-64946A669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FC2CB5-86CB-447F-85EC-41E355AEB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2DFC2CB5-86CB-447F-85EC-41E355AEB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AB90EC-1840-438A-9411-CD3454FF0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A0AB90EC-1840-438A-9411-CD3454FF0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288777-2FBC-4800-A393-89DD51B2E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F7288777-2FBC-4800-A393-89DD51B2E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7D9DC4-278F-4E4B-AC64-5D5176DD2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BF7D9DC4-278F-4E4B-AC64-5D5176DD2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D58E66-452B-447B-8DA5-62E831195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A7D58E66-452B-447B-8DA5-62E831195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1EFC5A7-FF7F-4E84-E377-A116944593D0}"/>
              </a:ext>
            </a:extLst>
          </p:cNvPr>
          <p:cNvSpPr/>
          <p:nvPr/>
        </p:nvSpPr>
        <p:spPr>
          <a:xfrm>
            <a:off x="0" y="177010"/>
            <a:ext cx="262890" cy="1560349"/>
          </a:xfrm>
          <a:prstGeom prst="rect">
            <a:avLst/>
          </a:prstGeom>
          <a:solidFill>
            <a:srgbClr val="FEB82F"/>
          </a:solidFill>
          <a:ln>
            <a:solidFill>
              <a:srgbClr val="FE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EB82F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FA520E3-4743-F966-8078-250FE98A8D4E}"/>
              </a:ext>
            </a:extLst>
          </p:cNvPr>
          <p:cNvSpPr/>
          <p:nvPr/>
        </p:nvSpPr>
        <p:spPr>
          <a:xfrm>
            <a:off x="97155" y="377411"/>
            <a:ext cx="436245" cy="1153988"/>
          </a:xfrm>
          <a:prstGeom prst="rect">
            <a:avLst/>
          </a:prstGeom>
          <a:solidFill>
            <a:srgbClr val="FEB82F"/>
          </a:solidFill>
          <a:ln>
            <a:solidFill>
              <a:srgbClr val="FE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EB82F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99477B4-9D80-3698-C815-03678E1FFFB7}"/>
              </a:ext>
            </a:extLst>
          </p:cNvPr>
          <p:cNvSpPr/>
          <p:nvPr/>
        </p:nvSpPr>
        <p:spPr>
          <a:xfrm>
            <a:off x="0" y="1097280"/>
            <a:ext cx="349567" cy="640080"/>
          </a:xfrm>
          <a:prstGeom prst="rect">
            <a:avLst/>
          </a:prstGeom>
          <a:solidFill>
            <a:srgbClr val="FEB82F"/>
          </a:solidFill>
          <a:ln>
            <a:solidFill>
              <a:srgbClr val="FE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EB82F"/>
              </a:solidFill>
            </a:endParaRP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A179F618-F86B-9DBE-AC9D-6EF8C144E8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58"/>
          <a:stretch/>
        </p:blipFill>
        <p:spPr>
          <a:xfrm>
            <a:off x="7941185" y="899120"/>
            <a:ext cx="4249423" cy="5059760"/>
          </a:xfrm>
          <a:prstGeom prst="rect">
            <a:avLst/>
          </a:prstGeom>
        </p:spPr>
      </p:pic>
      <p:sp>
        <p:nvSpPr>
          <p:cNvPr id="24" name="Título 1">
            <a:extLst>
              <a:ext uri="{FF2B5EF4-FFF2-40B4-BE49-F238E27FC236}">
                <a16:creationId xmlns:a16="http://schemas.microsoft.com/office/drawing/2014/main" id="{6D16AAEC-DBF7-00E7-6899-62E1AA9147ED}"/>
              </a:ext>
            </a:extLst>
          </p:cNvPr>
          <p:cNvSpPr>
            <a:spLocks noGrp="1"/>
          </p:cNvSpPr>
          <p:nvPr/>
        </p:nvSpPr>
        <p:spPr>
          <a:xfrm>
            <a:off x="663518" y="243999"/>
            <a:ext cx="7122461" cy="12219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>
                <a:latin typeface="Futura PT Bold" panose="020B0502020204020303" pitchFamily="34" charset="77"/>
              </a:rPr>
              <a:t>TRANSFORMING A SOCIAL CHALLENGE IN AN EMPLOYMENT OPORTUNITY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3C6D582E-055D-01E4-53ED-3F0CF6F4BFD2}"/>
              </a:ext>
            </a:extLst>
          </p:cNvPr>
          <p:cNvGrpSpPr/>
          <p:nvPr/>
        </p:nvGrpSpPr>
        <p:grpSpPr>
          <a:xfrm>
            <a:off x="703162" y="1611227"/>
            <a:ext cx="7799775" cy="657376"/>
            <a:chOff x="681960" y="1515361"/>
            <a:chExt cx="7799775" cy="657376"/>
          </a:xfrm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A86D9F48-70DC-50E2-700A-8C58FCC5E6B8}"/>
                </a:ext>
              </a:extLst>
            </p:cNvPr>
            <p:cNvSpPr/>
            <p:nvPr/>
          </p:nvSpPr>
          <p:spPr>
            <a:xfrm>
              <a:off x="799028" y="1782347"/>
              <a:ext cx="906394" cy="3903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EB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rgbClr val="FEB82F"/>
                </a:solidFill>
              </a:endParaRP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5B1C0FE2-7437-64AC-E4B9-68B08878C433}"/>
                </a:ext>
              </a:extLst>
            </p:cNvPr>
            <p:cNvSpPr/>
            <p:nvPr/>
          </p:nvSpPr>
          <p:spPr>
            <a:xfrm>
              <a:off x="681960" y="1515361"/>
              <a:ext cx="7799775" cy="4310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EB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dirty="0">
                <a:solidFill>
                  <a:srgbClr val="FEB82F"/>
                </a:solidFill>
              </a:endParaRPr>
            </a:p>
          </p:txBody>
        </p:sp>
        <p:sp>
          <p:nvSpPr>
            <p:cNvPr id="36" name="Título 1">
              <a:extLst>
                <a:ext uri="{FF2B5EF4-FFF2-40B4-BE49-F238E27FC236}">
                  <a16:creationId xmlns:a16="http://schemas.microsoft.com/office/drawing/2014/main" id="{BC12F0AB-7B60-F5B2-F492-C5CB50372587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27116" y="1760864"/>
              <a:ext cx="865821" cy="2810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1600" dirty="0">
                <a:latin typeface="Futura PT Light" panose="020B0402020204020303" pitchFamily="34" charset="77"/>
              </a:endParaRPr>
            </a:p>
          </p:txBody>
        </p:sp>
      </p:grpSp>
      <p:sp>
        <p:nvSpPr>
          <p:cNvPr id="48" name="Título 1">
            <a:extLst>
              <a:ext uri="{FF2B5EF4-FFF2-40B4-BE49-F238E27FC236}">
                <a16:creationId xmlns:a16="http://schemas.microsoft.com/office/drawing/2014/main" id="{183D2E2E-F82B-08C4-0AA6-4F5CE4D5ED66}"/>
              </a:ext>
            </a:extLst>
          </p:cNvPr>
          <p:cNvSpPr txBox="1">
            <a:spLocks/>
          </p:cNvSpPr>
          <p:nvPr/>
        </p:nvSpPr>
        <p:spPr>
          <a:xfrm flipV="1">
            <a:off x="1464226" y="5004148"/>
            <a:ext cx="701622" cy="2810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 dirty="0">
              <a:latin typeface="Futura PT Light" panose="020B0402020204020303" pitchFamily="34" charset="77"/>
            </a:endParaRP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BC12F0AB-7B60-F5B2-F492-C5CB50372587}"/>
              </a:ext>
            </a:extLst>
          </p:cNvPr>
          <p:cNvSpPr txBox="1">
            <a:spLocks/>
          </p:cNvSpPr>
          <p:nvPr/>
        </p:nvSpPr>
        <p:spPr>
          <a:xfrm>
            <a:off x="1925373" y="1733993"/>
            <a:ext cx="5496084" cy="231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>
                <a:latin typeface="Futura PT Light" panose="020B0402020204020303" pitchFamily="34" charset="77"/>
              </a:rPr>
              <a:t>STRUCTURING OF NEEDS DETECTION</a:t>
            </a:r>
          </a:p>
        </p:txBody>
      </p:sp>
      <p:grpSp>
        <p:nvGrpSpPr>
          <p:cNvPr id="66" name="Grupo 65">
            <a:extLst>
              <a:ext uri="{FF2B5EF4-FFF2-40B4-BE49-F238E27FC236}">
                <a16:creationId xmlns:a16="http://schemas.microsoft.com/office/drawing/2014/main" id="{BDC8F0C4-B599-27AC-EF65-05E25C6524B2}"/>
              </a:ext>
            </a:extLst>
          </p:cNvPr>
          <p:cNvGrpSpPr/>
          <p:nvPr/>
        </p:nvGrpSpPr>
        <p:grpSpPr>
          <a:xfrm>
            <a:off x="447313" y="2404807"/>
            <a:ext cx="7979454" cy="2536460"/>
            <a:chOff x="426066" y="2490821"/>
            <a:chExt cx="7979454" cy="2536460"/>
          </a:xfrm>
        </p:grpSpPr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E39854F6-9FB6-3576-315C-E90EA685DF15}"/>
                </a:ext>
              </a:extLst>
            </p:cNvPr>
            <p:cNvGrpSpPr/>
            <p:nvPr/>
          </p:nvGrpSpPr>
          <p:grpSpPr>
            <a:xfrm>
              <a:off x="426066" y="2490821"/>
              <a:ext cx="7979454" cy="2536460"/>
              <a:chOff x="426066" y="2490821"/>
              <a:chExt cx="7979454" cy="2536460"/>
            </a:xfrm>
          </p:grpSpPr>
          <p:sp>
            <p:nvSpPr>
              <p:cNvPr id="56" name="Google Shape;321;p19">
                <a:extLst>
                  <a:ext uri="{FF2B5EF4-FFF2-40B4-BE49-F238E27FC236}">
                    <a16:creationId xmlns:a16="http://schemas.microsoft.com/office/drawing/2014/main" id="{8D79DA12-20B2-053F-C98B-0B06FDBCD059}"/>
                  </a:ext>
                </a:extLst>
              </p:cNvPr>
              <p:cNvSpPr txBox="1"/>
              <p:nvPr/>
            </p:nvSpPr>
            <p:spPr>
              <a:xfrm>
                <a:off x="426066" y="3339231"/>
                <a:ext cx="2956120" cy="14925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0" indent="-3048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"/>
                  <a:buChar char="●"/>
                </a:pPr>
                <a:r>
                  <a:rPr lang="es-ES" sz="1400" dirty="0" err="1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Generational</a:t>
                </a:r>
                <a:r>
                  <a:rPr lang="es-ES" sz="1400" dirty="0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 </a:t>
                </a:r>
                <a:r>
                  <a:rPr lang="es-ES" sz="1400" dirty="0" err="1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replacement</a:t>
                </a:r>
                <a:endParaRPr lang="es-ES" sz="1400" dirty="0">
                  <a:solidFill>
                    <a:schemeClr val="dk1"/>
                  </a:solidFill>
                  <a:latin typeface="Futura PT Book" panose="020B0502020204020303" pitchFamily="34" charset="77"/>
                  <a:ea typeface="Roboto"/>
                  <a:cs typeface="Roboto"/>
                  <a:sym typeface="Roboto"/>
                </a:endParaRPr>
              </a:p>
              <a:p>
                <a:pPr marL="457200" lvl="0" indent="-3048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"/>
                  <a:buChar char="●"/>
                </a:pPr>
                <a:r>
                  <a:rPr lang="es-ES" sz="1400" dirty="0" err="1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Qualified</a:t>
                </a:r>
                <a:r>
                  <a:rPr lang="es-ES" sz="1400" dirty="0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 </a:t>
                </a:r>
                <a:r>
                  <a:rPr lang="es-ES" sz="1400" dirty="0" err="1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professionals</a:t>
                </a:r>
                <a:endParaRPr lang="es-ES" sz="1400" dirty="0">
                  <a:solidFill>
                    <a:schemeClr val="dk1"/>
                  </a:solidFill>
                  <a:latin typeface="Futura PT Book" panose="020B0502020204020303" pitchFamily="34" charset="77"/>
                  <a:ea typeface="Roboto"/>
                  <a:cs typeface="Roboto"/>
                  <a:sym typeface="Roboto"/>
                </a:endParaRPr>
              </a:p>
              <a:p>
                <a:pPr marL="457200" lvl="0" indent="-3048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"/>
                  <a:buChar char="●"/>
                </a:pPr>
                <a:r>
                  <a:rPr lang="es-ES" sz="1400" dirty="0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Technical </a:t>
                </a:r>
                <a:r>
                  <a:rPr lang="es-ES" sz="1400" dirty="0" err="1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skills</a:t>
                </a:r>
                <a:r>
                  <a:rPr lang="es-ES" sz="1400" dirty="0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 +</a:t>
                </a:r>
              </a:p>
              <a:p>
                <a:pPr marL="457200" lvl="0" indent="-3048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"/>
                  <a:buChar char="●"/>
                </a:pPr>
                <a:r>
                  <a:rPr lang="es-ES" sz="1400" dirty="0" err="1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Vocational</a:t>
                </a:r>
                <a:r>
                  <a:rPr lang="es-ES" sz="1400" dirty="0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 </a:t>
                </a:r>
                <a:r>
                  <a:rPr lang="es-ES" sz="1400" dirty="0" err="1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motivation</a:t>
                </a:r>
                <a:endParaRPr lang="es-ES" sz="1400" dirty="0">
                  <a:solidFill>
                    <a:schemeClr val="dk1"/>
                  </a:solidFill>
                  <a:latin typeface="Futura PT Book" panose="020B0502020204020303" pitchFamily="34" charset="77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id="{B231D15C-3E3B-DADE-CF50-A7CCFD5AE268}"/>
                  </a:ext>
                </a:extLst>
              </p:cNvPr>
              <p:cNvSpPr/>
              <p:nvPr/>
            </p:nvSpPr>
            <p:spPr>
              <a:xfrm flipV="1">
                <a:off x="580146" y="3232594"/>
                <a:ext cx="2154555" cy="25200"/>
              </a:xfrm>
              <a:prstGeom prst="rect">
                <a:avLst/>
              </a:prstGeom>
              <a:solidFill>
                <a:srgbClr val="565A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rgbClr val="FEB82F"/>
                  </a:solidFill>
                </a:endParaRPr>
              </a:p>
            </p:txBody>
          </p:sp>
          <p:sp>
            <p:nvSpPr>
              <p:cNvPr id="58" name="Google Shape;79;p16">
                <a:extLst>
                  <a:ext uri="{FF2B5EF4-FFF2-40B4-BE49-F238E27FC236}">
                    <a16:creationId xmlns:a16="http://schemas.microsoft.com/office/drawing/2014/main" id="{4164AB34-21E9-DD87-05F0-55261AABC4C6}"/>
                  </a:ext>
                </a:extLst>
              </p:cNvPr>
              <p:cNvSpPr txBox="1"/>
              <p:nvPr/>
            </p:nvSpPr>
            <p:spPr>
              <a:xfrm>
                <a:off x="853265" y="2560771"/>
                <a:ext cx="1679253" cy="4766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b="1" dirty="0">
                    <a:solidFill>
                      <a:srgbClr val="FFC000"/>
                    </a:solidFill>
                    <a:latin typeface="Futura PT Light" panose="020B0402020204020303" pitchFamily="34" charset="77"/>
                    <a:ea typeface="Roboto"/>
                    <a:cs typeface="Futura Medium" panose="020B0602020204020303" pitchFamily="34" charset="-79"/>
                    <a:sym typeface="Roboto"/>
                  </a:rPr>
                  <a:t>BUSINESS ECOSYSTEM</a:t>
                </a:r>
                <a:endParaRPr lang="es-ES" sz="1600" b="1" dirty="0">
                  <a:solidFill>
                    <a:srgbClr val="FFC000"/>
                  </a:solidFill>
                  <a:latin typeface="Futura PT Light" panose="020B0402020204020303" pitchFamily="34" charset="77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" name="Google Shape;321;p19">
                <a:extLst>
                  <a:ext uri="{FF2B5EF4-FFF2-40B4-BE49-F238E27FC236}">
                    <a16:creationId xmlns:a16="http://schemas.microsoft.com/office/drawing/2014/main" id="{29EFA3AB-55D0-1420-9498-52D13705A7EE}"/>
                  </a:ext>
                </a:extLst>
              </p:cNvPr>
              <p:cNvSpPr txBox="1"/>
              <p:nvPr/>
            </p:nvSpPr>
            <p:spPr>
              <a:xfrm>
                <a:off x="3260359" y="3366086"/>
                <a:ext cx="2642888" cy="165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0" indent="-304800">
                  <a:buClr>
                    <a:schemeClr val="dk1"/>
                  </a:buClr>
                  <a:buSzPts val="1200"/>
                  <a:buFont typeface="Roboto"/>
                  <a:buChar char="●"/>
                </a:pPr>
                <a:r>
                  <a:rPr lang="en-US" sz="1400" dirty="0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Continuous vocational interest</a:t>
                </a:r>
              </a:p>
              <a:p>
                <a:pPr marL="457200" lvl="0" indent="-304800">
                  <a:buClr>
                    <a:schemeClr val="dk1"/>
                  </a:buClr>
                  <a:buSzPts val="1200"/>
                  <a:buFont typeface="Roboto"/>
                  <a:buChar char="●"/>
                </a:pPr>
                <a:r>
                  <a:rPr lang="en-US" sz="1400" dirty="0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Dual training itinerary</a:t>
                </a:r>
              </a:p>
              <a:p>
                <a:pPr marL="457200" lvl="0" indent="-304800">
                  <a:buClr>
                    <a:schemeClr val="dk1"/>
                  </a:buClr>
                  <a:buSzPts val="1200"/>
                  <a:buFont typeface="Roboto"/>
                  <a:buChar char="●"/>
                </a:pPr>
                <a:r>
                  <a:rPr lang="en-US" sz="1400" dirty="0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Underrepresentation of women</a:t>
                </a:r>
              </a:p>
              <a:p>
                <a:pPr marL="457200" lvl="0" indent="-304800">
                  <a:buClr>
                    <a:schemeClr val="dk1"/>
                  </a:buClr>
                  <a:buSzPts val="1200"/>
                  <a:buFont typeface="Roboto"/>
                  <a:buChar char="●"/>
                </a:pPr>
                <a:r>
                  <a:rPr lang="en-US" sz="1400" dirty="0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Business awareness: equal opportunities and Dual VET</a:t>
                </a:r>
                <a:endParaRPr lang="es-ES" sz="1400" dirty="0">
                  <a:solidFill>
                    <a:schemeClr val="dk1"/>
                  </a:solidFill>
                  <a:latin typeface="Futura PT Book" panose="020B0502020204020303" pitchFamily="34" charset="77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0" name="Google Shape;79;p16">
                <a:extLst>
                  <a:ext uri="{FF2B5EF4-FFF2-40B4-BE49-F238E27FC236}">
                    <a16:creationId xmlns:a16="http://schemas.microsoft.com/office/drawing/2014/main" id="{61843E91-18D6-059D-258A-50322C13B1A7}"/>
                  </a:ext>
                </a:extLst>
              </p:cNvPr>
              <p:cNvSpPr txBox="1"/>
              <p:nvPr/>
            </p:nvSpPr>
            <p:spPr>
              <a:xfrm>
                <a:off x="3492821" y="2490821"/>
                <a:ext cx="1845944" cy="4229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b="1" dirty="0">
                    <a:solidFill>
                      <a:srgbClr val="FFC000"/>
                    </a:solidFill>
                    <a:latin typeface="Futura PT Light" panose="020B0402020204020303" pitchFamily="34" charset="77"/>
                    <a:ea typeface="Roboto"/>
                    <a:cs typeface="Futura Medium" panose="020B0602020204020303" pitchFamily="34" charset="-79"/>
                    <a:sym typeface="Roboto"/>
                  </a:rPr>
                  <a:t>TRAINING CENTRE</a:t>
                </a:r>
                <a:endParaRPr lang="es-ES" sz="1600" b="1" dirty="0">
                  <a:solidFill>
                    <a:srgbClr val="FFC000"/>
                  </a:solidFill>
                  <a:latin typeface="Futura PT Light" panose="020B0402020204020303" pitchFamily="34" charset="77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1" name="Google Shape;321;p19">
                <a:extLst>
                  <a:ext uri="{FF2B5EF4-FFF2-40B4-BE49-F238E27FC236}">
                    <a16:creationId xmlns:a16="http://schemas.microsoft.com/office/drawing/2014/main" id="{11A9129B-20FF-909C-CF5E-E8D373C4B8B3}"/>
                  </a:ext>
                </a:extLst>
              </p:cNvPr>
              <p:cNvSpPr txBox="1"/>
              <p:nvPr/>
            </p:nvSpPr>
            <p:spPr>
              <a:xfrm>
                <a:off x="6025074" y="3375781"/>
                <a:ext cx="2380446" cy="165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0" indent="-304800">
                  <a:buClr>
                    <a:schemeClr val="dk1"/>
                  </a:buClr>
                  <a:buSzPts val="1200"/>
                  <a:buFont typeface="Roboto"/>
                  <a:buChar char="●"/>
                </a:pPr>
                <a:r>
                  <a:rPr lang="es-ES" sz="1400" dirty="0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Labor </a:t>
                </a:r>
                <a:r>
                  <a:rPr lang="es-ES" sz="1400" dirty="0" err="1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market</a:t>
                </a:r>
                <a:r>
                  <a:rPr lang="es-ES" sz="1400" dirty="0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 </a:t>
                </a:r>
              </a:p>
              <a:p>
                <a:pPr marL="457200" lvl="0" indent="-304800">
                  <a:buClr>
                    <a:schemeClr val="dk1"/>
                  </a:buClr>
                  <a:buSzPts val="1200"/>
                  <a:buFont typeface="Roboto"/>
                  <a:buChar char="●"/>
                </a:pPr>
                <a:r>
                  <a:rPr lang="es-ES" sz="1400" dirty="0" err="1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Selfknowledge</a:t>
                </a:r>
                <a:endParaRPr lang="es-ES" sz="1400" dirty="0">
                  <a:solidFill>
                    <a:schemeClr val="dk1"/>
                  </a:solidFill>
                  <a:latin typeface="Futura PT Book" panose="020B0502020204020303" pitchFamily="34" charset="77"/>
                  <a:ea typeface="Roboto"/>
                  <a:cs typeface="Roboto"/>
                  <a:sym typeface="Roboto"/>
                </a:endParaRPr>
              </a:p>
              <a:p>
                <a:pPr marL="457200" lvl="0" indent="-304800">
                  <a:buClr>
                    <a:schemeClr val="dk1"/>
                  </a:buClr>
                  <a:buSzPts val="1200"/>
                  <a:buFont typeface="Roboto"/>
                  <a:buChar char="●"/>
                </a:pPr>
                <a:r>
                  <a:rPr lang="es-ES" sz="1400" dirty="0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Professional </a:t>
                </a:r>
                <a:r>
                  <a:rPr lang="es-ES" sz="1400" dirty="0" err="1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development</a:t>
                </a:r>
                <a:r>
                  <a:rPr lang="es-ES" sz="1400" dirty="0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 </a:t>
                </a:r>
                <a:r>
                  <a:rPr lang="es-ES" sz="1400" dirty="0" err="1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oportunity</a:t>
                </a:r>
                <a:endParaRPr lang="es-ES" sz="1400" dirty="0">
                  <a:solidFill>
                    <a:schemeClr val="dk1"/>
                  </a:solidFill>
                  <a:latin typeface="Futura PT Book" panose="020B0502020204020303" pitchFamily="34" charset="77"/>
                  <a:ea typeface="Roboto"/>
                  <a:cs typeface="Roboto"/>
                  <a:sym typeface="Roboto"/>
                </a:endParaRPr>
              </a:p>
              <a:p>
                <a:pPr marL="457200" lvl="0" indent="-304800">
                  <a:buClr>
                    <a:schemeClr val="dk1"/>
                  </a:buClr>
                  <a:buSzPts val="1200"/>
                  <a:buFont typeface="Roboto"/>
                  <a:buChar char="●"/>
                </a:pPr>
                <a:r>
                  <a:rPr lang="es-ES" sz="1400" dirty="0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Positive </a:t>
                </a:r>
                <a:r>
                  <a:rPr lang="es-ES" sz="1400" dirty="0" err="1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female</a:t>
                </a:r>
                <a:r>
                  <a:rPr lang="es-ES" sz="1400" dirty="0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 </a:t>
                </a:r>
                <a:r>
                  <a:rPr lang="es-ES" sz="1400" dirty="0" err="1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references</a:t>
                </a:r>
                <a:endParaRPr lang="es-ES" sz="1400" dirty="0">
                  <a:solidFill>
                    <a:schemeClr val="dk1"/>
                  </a:solidFill>
                  <a:latin typeface="Futura PT Book" panose="020B0502020204020303" pitchFamily="34" charset="77"/>
                  <a:ea typeface="Roboto"/>
                  <a:cs typeface="Roboto"/>
                  <a:sym typeface="Roboto"/>
                </a:endParaRPr>
              </a:p>
              <a:p>
                <a:pPr marL="457200" lvl="0" indent="-304800">
                  <a:buClr>
                    <a:schemeClr val="dk1"/>
                  </a:buClr>
                  <a:buSzPts val="1200"/>
                  <a:buFont typeface="Roboto"/>
                  <a:buChar char="●"/>
                </a:pPr>
                <a:r>
                  <a:rPr lang="es-ES" sz="1400" dirty="0" err="1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Mentoring</a:t>
                </a:r>
                <a:r>
                  <a:rPr lang="es-ES" sz="1400" dirty="0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 </a:t>
                </a:r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id="{FD9ED3A9-67DC-FB3F-0381-C86073E7AE28}"/>
                  </a:ext>
                </a:extLst>
              </p:cNvPr>
              <p:cNvSpPr/>
              <p:nvPr/>
            </p:nvSpPr>
            <p:spPr>
              <a:xfrm flipV="1">
                <a:off x="6162065" y="3232594"/>
                <a:ext cx="2154555" cy="25200"/>
              </a:xfrm>
              <a:prstGeom prst="rect">
                <a:avLst/>
              </a:prstGeom>
              <a:solidFill>
                <a:srgbClr val="565A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rgbClr val="FEB82F"/>
                  </a:solidFill>
                </a:endParaRPr>
              </a:p>
            </p:txBody>
          </p:sp>
          <p:sp>
            <p:nvSpPr>
              <p:cNvPr id="63" name="Google Shape;79;p16">
                <a:extLst>
                  <a:ext uri="{FF2B5EF4-FFF2-40B4-BE49-F238E27FC236}">
                    <a16:creationId xmlns:a16="http://schemas.microsoft.com/office/drawing/2014/main" id="{505CD15A-2C3E-ACDD-276B-2F18C70EB5D7}"/>
                  </a:ext>
                </a:extLst>
              </p:cNvPr>
              <p:cNvSpPr txBox="1"/>
              <p:nvPr/>
            </p:nvSpPr>
            <p:spPr>
              <a:xfrm>
                <a:off x="6316370" y="2497530"/>
                <a:ext cx="1845944" cy="4229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b="1" dirty="0">
                    <a:solidFill>
                      <a:srgbClr val="FFC000"/>
                    </a:solidFill>
                    <a:latin typeface="Futura PT Light" panose="020B0402020204020303" pitchFamily="34" charset="77"/>
                    <a:ea typeface="Roboto"/>
                    <a:cs typeface="Futura Medium" panose="020B0602020204020303" pitchFamily="34" charset="-79"/>
                    <a:sym typeface="Roboto"/>
                  </a:rPr>
                  <a:t>UNEMPLOYED WOMEN</a:t>
                </a:r>
                <a:endParaRPr lang="es-ES" sz="1600" b="1" dirty="0">
                  <a:solidFill>
                    <a:srgbClr val="FFC000"/>
                  </a:solidFill>
                  <a:latin typeface="Futura PT Light" panose="020B0402020204020303" pitchFamily="34" charset="77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9BF7756E-4D22-38DD-52D5-7027AE23394F}"/>
                </a:ext>
              </a:extLst>
            </p:cNvPr>
            <p:cNvSpPr/>
            <p:nvPr/>
          </p:nvSpPr>
          <p:spPr>
            <a:xfrm flipV="1">
              <a:off x="3451471" y="3229632"/>
              <a:ext cx="2154555" cy="25200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rgbClr val="FEB82F"/>
                </a:solidFill>
              </a:endParaRP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BC1FACED-E35D-1CB0-5778-56AEC9CD8391}"/>
              </a:ext>
            </a:extLst>
          </p:cNvPr>
          <p:cNvGrpSpPr/>
          <p:nvPr/>
        </p:nvGrpSpPr>
        <p:grpSpPr>
          <a:xfrm>
            <a:off x="311588" y="5137526"/>
            <a:ext cx="8473205" cy="1675339"/>
            <a:chOff x="311588" y="5137526"/>
            <a:chExt cx="8473205" cy="1675339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4503440D-C34B-110D-8CE4-FFA9CB01D2F9}"/>
                </a:ext>
              </a:extLst>
            </p:cNvPr>
            <p:cNvGrpSpPr/>
            <p:nvPr/>
          </p:nvGrpSpPr>
          <p:grpSpPr>
            <a:xfrm>
              <a:off x="3912820" y="5409449"/>
              <a:ext cx="4871973" cy="1299425"/>
              <a:chOff x="718902" y="1507805"/>
              <a:chExt cx="4871973" cy="1299425"/>
            </a:xfrm>
          </p:grpSpPr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624C0785-5EB6-D4BB-70FF-9F4B493CAD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902" y="1582895"/>
                <a:ext cx="2274882" cy="713358"/>
              </a:xfrm>
              <a:prstGeom prst="rect">
                <a:avLst/>
              </a:prstGeom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E4820C98-2CFB-1918-AEA7-91DD3EDE58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2461" y="2484064"/>
                <a:ext cx="1506077" cy="323166"/>
              </a:xfrm>
              <a:prstGeom prst="rect">
                <a:avLst/>
              </a:prstGeom>
            </p:spPr>
          </p:pic>
          <p:sp>
            <p:nvSpPr>
              <p:cNvPr id="15" name="Google Shape;379;p20">
                <a:extLst>
                  <a:ext uri="{FF2B5EF4-FFF2-40B4-BE49-F238E27FC236}">
                    <a16:creationId xmlns:a16="http://schemas.microsoft.com/office/drawing/2014/main" id="{BB4FCC93-CE89-968A-D171-DA33C8FDFE00}"/>
                  </a:ext>
                </a:extLst>
              </p:cNvPr>
              <p:cNvSpPr txBox="1"/>
              <p:nvPr/>
            </p:nvSpPr>
            <p:spPr>
              <a:xfrm>
                <a:off x="1048694" y="2315666"/>
                <a:ext cx="2405173" cy="1683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:r>
                  <a:rPr lang="es-ES" sz="1600" dirty="0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In </a:t>
                </a:r>
                <a:r>
                  <a:rPr lang="es-ES" sz="1600" dirty="0" err="1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collaboration</a:t>
                </a:r>
                <a:r>
                  <a:rPr lang="es-ES" sz="1600" dirty="0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 </a:t>
                </a:r>
                <a:r>
                  <a:rPr lang="es-ES" sz="1600" dirty="0" err="1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with</a:t>
                </a:r>
                <a:r>
                  <a:rPr lang="es-ES" sz="1600" dirty="0">
                    <a:solidFill>
                      <a:schemeClr val="dk1"/>
                    </a:solidFill>
                    <a:latin typeface="Futura PT Book" panose="020B0502020204020303" pitchFamily="34" charset="77"/>
                    <a:ea typeface="Roboto"/>
                    <a:cs typeface="Roboto"/>
                    <a:sym typeface="Roboto"/>
                  </a:rPr>
                  <a:t>:</a:t>
                </a:r>
              </a:p>
            </p:txBody>
          </p:sp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7F9E4683-F5E1-F68F-7064-9D6E05D0DA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3868" y="1507805"/>
                <a:ext cx="2137007" cy="976259"/>
              </a:xfrm>
              <a:prstGeom prst="rect">
                <a:avLst/>
              </a:prstGeom>
            </p:spPr>
          </p:pic>
          <p:sp>
            <p:nvSpPr>
              <p:cNvPr id="19" name="Signo más 18">
                <a:extLst>
                  <a:ext uri="{FF2B5EF4-FFF2-40B4-BE49-F238E27FC236}">
                    <a16:creationId xmlns:a16="http://schemas.microsoft.com/office/drawing/2014/main" id="{2CC6721E-1117-1F41-C6DA-98A919E7986E}"/>
                  </a:ext>
                </a:extLst>
              </p:cNvPr>
              <p:cNvSpPr/>
              <p:nvPr/>
            </p:nvSpPr>
            <p:spPr>
              <a:xfrm>
                <a:off x="3026548" y="1873431"/>
                <a:ext cx="375392" cy="358336"/>
              </a:xfrm>
              <a:prstGeom prst="mathPl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73" name="Flecha: a la derecha 72">
              <a:extLst>
                <a:ext uri="{FF2B5EF4-FFF2-40B4-BE49-F238E27FC236}">
                  <a16:creationId xmlns:a16="http://schemas.microsoft.com/office/drawing/2014/main" id="{6618831C-BA64-20CF-199A-9FFA0B8F95A5}"/>
                </a:ext>
              </a:extLst>
            </p:cNvPr>
            <p:cNvSpPr/>
            <p:nvPr/>
          </p:nvSpPr>
          <p:spPr>
            <a:xfrm>
              <a:off x="311588" y="5137526"/>
              <a:ext cx="3526465" cy="1675339"/>
            </a:xfrm>
            <a:prstGeom prst="rightArrow">
              <a:avLst/>
            </a:prstGeom>
            <a:noFill/>
            <a:ln w="28575" cap="flat" cmpd="sng" algn="ctr">
              <a:solidFill>
                <a:srgbClr val="FEB82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effectLst/>
                  <a:latin typeface="Futura PT Book" panose="020B0502020204020303" pitchFamily="34" charset="0"/>
                  <a:ea typeface="Calibri" panose="020F0502020204030204" pitchFamily="34" charset="0"/>
                </a:rPr>
                <a:t>Comprehensive action for the socio-labor insertion of women</a:t>
              </a:r>
              <a:endParaRPr lang="es-ES" dirty="0">
                <a:solidFill>
                  <a:schemeClr val="tx1"/>
                </a:solidFill>
                <a:latin typeface="Futura PT Book" panose="020B0502020204020303" pitchFamily="34" charset="0"/>
                <a:ea typeface="Roboto"/>
                <a:cs typeface="Futura Medium" panose="020B0602020204020303" pitchFamily="34" charset="-79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90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1EFC5A7-FF7F-4E84-E377-A116944593D0}"/>
              </a:ext>
            </a:extLst>
          </p:cNvPr>
          <p:cNvSpPr/>
          <p:nvPr/>
        </p:nvSpPr>
        <p:spPr>
          <a:xfrm>
            <a:off x="0" y="177010"/>
            <a:ext cx="262890" cy="1560349"/>
          </a:xfrm>
          <a:prstGeom prst="rect">
            <a:avLst/>
          </a:prstGeom>
          <a:solidFill>
            <a:srgbClr val="FEB82F"/>
          </a:solidFill>
          <a:ln>
            <a:solidFill>
              <a:srgbClr val="FE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EB82F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FA520E3-4743-F966-8078-250FE98A8D4E}"/>
              </a:ext>
            </a:extLst>
          </p:cNvPr>
          <p:cNvSpPr/>
          <p:nvPr/>
        </p:nvSpPr>
        <p:spPr>
          <a:xfrm>
            <a:off x="97155" y="377411"/>
            <a:ext cx="436245" cy="1153988"/>
          </a:xfrm>
          <a:prstGeom prst="rect">
            <a:avLst/>
          </a:prstGeom>
          <a:solidFill>
            <a:srgbClr val="FEB82F"/>
          </a:solidFill>
          <a:ln>
            <a:solidFill>
              <a:srgbClr val="FE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EB82F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99477B4-9D80-3698-C815-03678E1FFFB7}"/>
              </a:ext>
            </a:extLst>
          </p:cNvPr>
          <p:cNvSpPr/>
          <p:nvPr/>
        </p:nvSpPr>
        <p:spPr>
          <a:xfrm>
            <a:off x="0" y="1097280"/>
            <a:ext cx="349567" cy="640080"/>
          </a:xfrm>
          <a:prstGeom prst="rect">
            <a:avLst/>
          </a:prstGeom>
          <a:solidFill>
            <a:srgbClr val="FEB82F"/>
          </a:solidFill>
          <a:ln>
            <a:solidFill>
              <a:srgbClr val="FE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EB82F"/>
              </a:solidFill>
            </a:endParaRPr>
          </a:p>
        </p:txBody>
      </p:sp>
      <p:pic>
        <p:nvPicPr>
          <p:cNvPr id="10" name="Gráfico 9" descr="Puzzle">
            <a:extLst>
              <a:ext uri="{FF2B5EF4-FFF2-40B4-BE49-F238E27FC236}">
                <a16:creationId xmlns:a16="http://schemas.microsoft.com/office/drawing/2014/main" id="{C343342E-B3A3-D222-1399-85F84A52E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393" y="221376"/>
            <a:ext cx="987143" cy="987143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3961BB1E-83FA-132A-1E29-46B969B84790}"/>
              </a:ext>
            </a:extLst>
          </p:cNvPr>
          <p:cNvSpPr/>
          <p:nvPr/>
        </p:nvSpPr>
        <p:spPr>
          <a:xfrm rot="5400000" flipV="1">
            <a:off x="1182692" y="666224"/>
            <a:ext cx="620610" cy="45719"/>
          </a:xfrm>
          <a:prstGeom prst="rect">
            <a:avLst/>
          </a:prstGeom>
          <a:solidFill>
            <a:srgbClr val="565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EB82F"/>
              </a:solidFill>
            </a:endParaRPr>
          </a:p>
        </p:txBody>
      </p:sp>
      <p:sp>
        <p:nvSpPr>
          <p:cNvPr id="61" name="Google Shape;79;p16">
            <a:extLst>
              <a:ext uri="{FF2B5EF4-FFF2-40B4-BE49-F238E27FC236}">
                <a16:creationId xmlns:a16="http://schemas.microsoft.com/office/drawing/2014/main" id="{29F87FB4-3260-9176-BD2C-FE3BAF40E099}"/>
              </a:ext>
            </a:extLst>
          </p:cNvPr>
          <p:cNvSpPr txBox="1"/>
          <p:nvPr/>
        </p:nvSpPr>
        <p:spPr>
          <a:xfrm>
            <a:off x="1189059" y="227589"/>
            <a:ext cx="10901866" cy="71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/>
            <a:r>
              <a:rPr lang="en-US" sz="2800" b="1" dirty="0">
                <a:latin typeface="Futura PT Bold" panose="020B0902020204020203" pitchFamily="34" charset="0"/>
                <a:ea typeface="Calibri" panose="020F0502020204030204" pitchFamily="34" charset="0"/>
              </a:rPr>
              <a:t>INTEGRATED TRAINING AND EMPLOYMENT ITINERARY </a:t>
            </a:r>
          </a:p>
          <a:p>
            <a:pPr marL="457200"/>
            <a:r>
              <a:rPr lang="en-US" sz="2800" b="1" dirty="0">
                <a:latin typeface="Futura PT Bold" panose="020B0902020204020203" pitchFamily="34" charset="0"/>
                <a:ea typeface="Calibri" panose="020F0502020204030204" pitchFamily="34" charset="0"/>
              </a:rPr>
              <a:t>WITH A GENDER PERSPECTIVE</a:t>
            </a:r>
            <a:endParaRPr lang="es-ES" sz="2800" b="1" dirty="0">
              <a:latin typeface="Futura PT Bold" panose="020B0902020204020203" pitchFamily="34" charset="0"/>
              <a:ea typeface="Roboto"/>
              <a:cs typeface="Futura Medium" panose="020B0602020204020303" pitchFamily="34" charset="-79"/>
              <a:sym typeface="Roboto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F0B1369-E687-887D-47A5-86A70B4F672E}"/>
              </a:ext>
            </a:extLst>
          </p:cNvPr>
          <p:cNvGrpSpPr/>
          <p:nvPr/>
        </p:nvGrpSpPr>
        <p:grpSpPr>
          <a:xfrm>
            <a:off x="438420" y="5370192"/>
            <a:ext cx="9591100" cy="1307380"/>
            <a:chOff x="438420" y="5370192"/>
            <a:chExt cx="9591100" cy="1307380"/>
          </a:xfrm>
        </p:grpSpPr>
        <p:sp>
          <p:nvSpPr>
            <p:cNvPr id="58" name="Flecha: a la derecha 57">
              <a:extLst>
                <a:ext uri="{FF2B5EF4-FFF2-40B4-BE49-F238E27FC236}">
                  <a16:creationId xmlns:a16="http://schemas.microsoft.com/office/drawing/2014/main" id="{5E06F830-AF5A-304E-3FB6-B68F0CC64EEA}"/>
                </a:ext>
              </a:extLst>
            </p:cNvPr>
            <p:cNvSpPr/>
            <p:nvPr/>
          </p:nvSpPr>
          <p:spPr>
            <a:xfrm>
              <a:off x="438420" y="5370192"/>
              <a:ext cx="9591100" cy="130738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600" b="1" dirty="0">
                  <a:latin typeface="Futura PT Bold" panose="020B0902020204020203" pitchFamily="34" charset="0"/>
                </a:rPr>
                <a:t>INDIVIDUAL MONITORING</a:t>
              </a:r>
            </a:p>
          </p:txBody>
        </p:sp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58248166-A5AF-09D3-E4A6-12905879E0EF}"/>
                </a:ext>
              </a:extLst>
            </p:cNvPr>
            <p:cNvSpPr/>
            <p:nvPr/>
          </p:nvSpPr>
          <p:spPr>
            <a:xfrm>
              <a:off x="4232044" y="5600884"/>
              <a:ext cx="4476168" cy="798427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171450" lvl="1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Futura PT Book" panose="020B0502020204020303" pitchFamily="34" charset="0"/>
                </a:rPr>
                <a:t>Diagnosis and action plan</a:t>
              </a:r>
            </a:p>
            <a:p>
              <a:pPr marL="171450" lvl="1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Futura PT Book" panose="020B0502020204020303" pitchFamily="34" charset="0"/>
                </a:rPr>
                <a:t>Intensive monitoring of Dual training</a:t>
              </a:r>
            </a:p>
            <a:p>
              <a:pPr marL="171450" lvl="1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Futura PT Book" panose="020B0502020204020303" pitchFamily="34" charset="0"/>
                </a:rPr>
                <a:t>Job search</a:t>
              </a:r>
              <a:endParaRPr lang="es-ES" sz="1600" b="1" dirty="0">
                <a:latin typeface="Futura PT Book" panose="020B0502020204020303" pitchFamily="34" charset="0"/>
              </a:endParaRPr>
            </a:p>
          </p:txBody>
        </p:sp>
      </p:grp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1236A405-644B-9EAB-2415-36E43B7184EF}"/>
              </a:ext>
            </a:extLst>
          </p:cNvPr>
          <p:cNvSpPr/>
          <p:nvPr/>
        </p:nvSpPr>
        <p:spPr>
          <a:xfrm>
            <a:off x="3992502" y="2751989"/>
            <a:ext cx="2216832" cy="2526608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  <a:alpha val="90000"/>
            </a:schemeClr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Futura PT Book" panose="020B0502020204020303" pitchFamily="34" charset="0"/>
              </a:rPr>
              <a:t>Sector perspective: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Futura PT Book" panose="020B0502020204020303" pitchFamily="34" charset="0"/>
              </a:rPr>
              <a:t>Interpersonal: self-knowledge, resilience, self-esteem and adaptation.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Futura PT Book" panose="020B0502020204020303" pitchFamily="34" charset="0"/>
              </a:rPr>
              <a:t>Social: communication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Futura PT Book" panose="020B0502020204020303" pitchFamily="34" charset="0"/>
              </a:rPr>
              <a:t>Digital</a:t>
            </a:r>
            <a:endParaRPr lang="es-ES" sz="1600" b="1" dirty="0">
              <a:latin typeface="Futura PT Book" panose="020B0502020204020303" pitchFamily="34" charset="0"/>
            </a:endParaRPr>
          </a:p>
        </p:txBody>
      </p:sp>
      <p:sp>
        <p:nvSpPr>
          <p:cNvPr id="38" name="Rectángulo: esquinas redondeadas 4">
            <a:extLst>
              <a:ext uri="{FF2B5EF4-FFF2-40B4-BE49-F238E27FC236}">
                <a16:creationId xmlns:a16="http://schemas.microsoft.com/office/drawing/2014/main" id="{207E90F1-D53B-2C74-BCC0-40DEB545EF41}"/>
              </a:ext>
            </a:extLst>
          </p:cNvPr>
          <p:cNvSpPr txBox="1"/>
          <p:nvPr/>
        </p:nvSpPr>
        <p:spPr>
          <a:xfrm>
            <a:off x="7904051" y="2633428"/>
            <a:ext cx="1726358" cy="10434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71120" rIns="71120" bIns="71120" numCol="1" spcCol="1270" anchor="t" anchorCtr="0">
            <a:noAutofit/>
          </a:bodyPr>
          <a:lstStyle/>
          <a:p>
            <a:pPr marL="171450" lvl="1" indent="-1714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ES" sz="1400" kern="1200" dirty="0"/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238B4DF2-7777-02D4-76CF-6C6094F6CB55}"/>
              </a:ext>
            </a:extLst>
          </p:cNvPr>
          <p:cNvSpPr/>
          <p:nvPr/>
        </p:nvSpPr>
        <p:spPr>
          <a:xfrm>
            <a:off x="7173222" y="2755647"/>
            <a:ext cx="2216833" cy="2522950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  <a:alpha val="90000"/>
            </a:schemeClr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latin typeface="Futura PT Book" panose="020B0502020204020303" pitchFamily="34" charset="0"/>
              </a:rPr>
              <a:t>Dual Training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" sz="1600" b="1" dirty="0" err="1">
                <a:latin typeface="Futura PT Book" panose="020B0502020204020303" pitchFamily="34" charset="0"/>
              </a:rPr>
              <a:t>Vocational</a:t>
            </a:r>
            <a:r>
              <a:rPr lang="es-ES" sz="1600" b="1" dirty="0">
                <a:latin typeface="Futura PT Book" panose="020B0502020204020303" pitchFamily="34" charset="0"/>
              </a:rPr>
              <a:t> </a:t>
            </a:r>
            <a:r>
              <a:rPr lang="es-ES" sz="1600" b="1" dirty="0" err="1">
                <a:latin typeface="Futura PT Book" panose="020B0502020204020303" pitchFamily="34" charset="0"/>
              </a:rPr>
              <a:t>certificates</a:t>
            </a:r>
            <a:endParaRPr lang="es-ES" sz="1600" b="1" dirty="0">
              <a:latin typeface="Futura PT Book" panose="020B0502020204020303" pitchFamily="34" charset="0"/>
            </a:endParaRP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latin typeface="Futura PT Book" panose="020B0502020204020303" pitchFamily="34" charset="0"/>
              </a:rPr>
              <a:t>Intensive </a:t>
            </a:r>
            <a:r>
              <a:rPr lang="es-ES" sz="1600" b="1" dirty="0" err="1">
                <a:latin typeface="Futura PT Book" panose="020B0502020204020303" pitchFamily="34" charset="0"/>
              </a:rPr>
              <a:t>monitoring</a:t>
            </a:r>
            <a:endParaRPr lang="es-ES" sz="1600" b="1" dirty="0">
              <a:latin typeface="Futura PT Book" panose="020B0502020204020303" pitchFamily="34" charset="0"/>
            </a:endParaRPr>
          </a:p>
          <a:p>
            <a:endParaRPr lang="es-ES" dirty="0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CA2BFAC0-45B3-6CF1-2C7D-C31FBDC0BEA5}"/>
              </a:ext>
            </a:extLst>
          </p:cNvPr>
          <p:cNvSpPr/>
          <p:nvPr/>
        </p:nvSpPr>
        <p:spPr>
          <a:xfrm>
            <a:off x="921775" y="2755647"/>
            <a:ext cx="2224656" cy="2522950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  <a:alpha val="90000"/>
            </a:schemeClr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600" b="1" kern="1200" dirty="0">
                <a:latin typeface="Futura PT Book" panose="020B0502020204020303" pitchFamily="34" charset="0"/>
              </a:rPr>
              <a:t>Requirements and employment opportunities.</a:t>
            </a:r>
          </a:p>
          <a:p>
            <a:pPr marL="171450" lvl="1" indent="-1714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600" b="1" kern="1200" dirty="0">
                <a:latin typeface="Futura PT Book" panose="020B0502020204020303" pitchFamily="34" charset="0"/>
              </a:rPr>
              <a:t>Positive employees and former students references.</a:t>
            </a:r>
            <a:endParaRPr lang="es-ES" sz="1600" kern="1200" dirty="0">
              <a:latin typeface="Futura PT Book" panose="020B0502020204020303" pitchFamily="34" charset="0"/>
            </a:endParaRPr>
          </a:p>
        </p:txBody>
      </p:sp>
      <p:sp>
        <p:nvSpPr>
          <p:cNvPr id="43" name="Flecha: a la derecha 42">
            <a:extLst>
              <a:ext uri="{FF2B5EF4-FFF2-40B4-BE49-F238E27FC236}">
                <a16:creationId xmlns:a16="http://schemas.microsoft.com/office/drawing/2014/main" id="{64CDDB2D-86E6-2C4E-EBFE-C6DFF294CC47}"/>
              </a:ext>
            </a:extLst>
          </p:cNvPr>
          <p:cNvSpPr/>
          <p:nvPr/>
        </p:nvSpPr>
        <p:spPr>
          <a:xfrm>
            <a:off x="6825282" y="1538759"/>
            <a:ext cx="3067005" cy="143527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/>
          </a:p>
          <a:p>
            <a:pPr algn="ctr"/>
            <a:r>
              <a:rPr lang="es-ES" sz="1400" dirty="0">
                <a:solidFill>
                  <a:schemeClr val="bg1"/>
                </a:solidFill>
                <a:latin typeface="Futura PT Bold" panose="020B0902020204020203" pitchFamily="34" charset="0"/>
              </a:rPr>
              <a:t>VOCATIONAL QUALIFICATION</a:t>
            </a:r>
          </a:p>
          <a:p>
            <a:pPr algn="ctr"/>
            <a:endParaRPr lang="es-ES" sz="1400" dirty="0"/>
          </a:p>
        </p:txBody>
      </p:sp>
      <p:sp>
        <p:nvSpPr>
          <p:cNvPr id="56" name="Flecha: a la derecha 55">
            <a:extLst>
              <a:ext uri="{FF2B5EF4-FFF2-40B4-BE49-F238E27FC236}">
                <a16:creationId xmlns:a16="http://schemas.microsoft.com/office/drawing/2014/main" id="{F9104ECD-5927-1AB8-5220-D350196FFE81}"/>
              </a:ext>
            </a:extLst>
          </p:cNvPr>
          <p:cNvSpPr/>
          <p:nvPr/>
        </p:nvSpPr>
        <p:spPr>
          <a:xfrm>
            <a:off x="3596688" y="1579403"/>
            <a:ext cx="3067005" cy="143527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Futura PT Bold" panose="020B0902020204020203" pitchFamily="34" charset="0"/>
              </a:rPr>
              <a:t>SOFT SKILLS TRAINING</a:t>
            </a:r>
            <a:endParaRPr lang="es-ES" sz="1400" dirty="0"/>
          </a:p>
        </p:txBody>
      </p:sp>
      <p:sp>
        <p:nvSpPr>
          <p:cNvPr id="57" name="Flecha: a la derecha 56">
            <a:extLst>
              <a:ext uri="{FF2B5EF4-FFF2-40B4-BE49-F238E27FC236}">
                <a16:creationId xmlns:a16="http://schemas.microsoft.com/office/drawing/2014/main" id="{8ACACA97-F9E0-E039-E8F2-9F67171F8CDB}"/>
              </a:ext>
            </a:extLst>
          </p:cNvPr>
          <p:cNvSpPr/>
          <p:nvPr/>
        </p:nvSpPr>
        <p:spPr>
          <a:xfrm>
            <a:off x="449581" y="1538759"/>
            <a:ext cx="3067005" cy="143527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Futura PT Bold" panose="020B0902020204020203" pitchFamily="34" charset="0"/>
              </a:rPr>
              <a:t>INDIVIDUALIZED VOCATIONAL GUIDANCE</a:t>
            </a:r>
            <a:endParaRPr lang="es-ES" sz="1400" dirty="0"/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942B4801-8660-130D-61F7-B102C833A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7753" y="4560158"/>
            <a:ext cx="1504307" cy="5661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D878740D-DDA9-6ADC-1397-35EE2EDBD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4884" y="4643344"/>
            <a:ext cx="1497483" cy="3898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2A104AB-8C00-F7E7-C269-64965C75633B}"/>
              </a:ext>
            </a:extLst>
          </p:cNvPr>
          <p:cNvSpPr/>
          <p:nvPr/>
        </p:nvSpPr>
        <p:spPr>
          <a:xfrm>
            <a:off x="183769" y="1893868"/>
            <a:ext cx="265812" cy="44582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F544B240-4CE7-967F-049F-77F673CDE5A5}"/>
              </a:ext>
            </a:extLst>
          </p:cNvPr>
          <p:cNvGrpSpPr/>
          <p:nvPr/>
        </p:nvGrpSpPr>
        <p:grpSpPr>
          <a:xfrm>
            <a:off x="10118372" y="1239895"/>
            <a:ext cx="1972553" cy="4804066"/>
            <a:chOff x="10118372" y="1239895"/>
            <a:chExt cx="1972553" cy="4804066"/>
          </a:xfrm>
        </p:grpSpPr>
        <p:sp>
          <p:nvSpPr>
            <p:cNvPr id="100" name="Rectángulo: esquinas redondeadas 99">
              <a:extLst>
                <a:ext uri="{FF2B5EF4-FFF2-40B4-BE49-F238E27FC236}">
                  <a16:creationId xmlns:a16="http://schemas.microsoft.com/office/drawing/2014/main" id="{5E6ABA8F-557A-8AE1-1531-C9F0007AA51E}"/>
                </a:ext>
              </a:extLst>
            </p:cNvPr>
            <p:cNvSpPr/>
            <p:nvPr/>
          </p:nvSpPr>
          <p:spPr>
            <a:xfrm>
              <a:off x="10118372" y="1239895"/>
              <a:ext cx="1963365" cy="4804066"/>
            </a:xfrm>
            <a:prstGeom prst="roundRect">
              <a:avLst>
                <a:gd name="adj" fmla="val 10000"/>
              </a:avLst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s-ES" sz="1800" b="1" dirty="0">
                <a:solidFill>
                  <a:schemeClr val="tx1"/>
                </a:solidFill>
              </a:endParaRPr>
            </a:p>
            <a:p>
              <a:pPr algn="ctr"/>
              <a:endParaRPr lang="es-ES" sz="1600" dirty="0">
                <a:solidFill>
                  <a:schemeClr val="tx1"/>
                </a:solidFill>
                <a:latin typeface="Futura PT Bold" panose="020B0902020204020203" pitchFamily="34" charset="0"/>
              </a:endParaRPr>
            </a:p>
            <a:p>
              <a:pPr algn="ctr"/>
              <a:endParaRPr lang="es-ES" sz="1600" b="1" dirty="0">
                <a:solidFill>
                  <a:srgbClr val="FFC000"/>
                </a:solidFill>
                <a:latin typeface="Futura PT Bold" panose="020B0902020204020203" pitchFamily="34" charset="0"/>
              </a:endParaRPr>
            </a:p>
            <a:p>
              <a:pPr algn="ctr"/>
              <a:r>
                <a:rPr lang="en-US" sz="1600" b="1" dirty="0">
                  <a:solidFill>
                    <a:srgbClr val="FFC000"/>
                  </a:solidFill>
                  <a:latin typeface="Futura PT Bold" panose="020B0902020204020203" pitchFamily="34" charset="0"/>
                </a:rPr>
                <a:t>QUALIFIED JOB INSERTION IN THE CONSTRUCTION SECTOR</a:t>
              </a:r>
              <a:endParaRPr lang="es-ES" dirty="0"/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B45C6DE2-E4D7-A05D-DC74-6901A7EAF08A}"/>
                </a:ext>
              </a:extLst>
            </p:cNvPr>
            <p:cNvSpPr/>
            <p:nvPr/>
          </p:nvSpPr>
          <p:spPr>
            <a:xfrm>
              <a:off x="10127560" y="3688664"/>
              <a:ext cx="1963365" cy="1912220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s-ES" sz="1800" b="1" dirty="0">
                <a:solidFill>
                  <a:schemeClr val="tx1"/>
                </a:solidFill>
              </a:endParaRPr>
            </a:p>
            <a:p>
              <a:pPr marL="171450" lvl="1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600" b="1" dirty="0">
                  <a:latin typeface="Futura PT Book" panose="020B0502020204020303" pitchFamily="34" charset="0"/>
                </a:rPr>
                <a:t>Business awareness</a:t>
              </a:r>
            </a:p>
            <a:p>
              <a:pPr marL="171450" lvl="1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600" b="1" dirty="0">
                  <a:latin typeface="Futura PT Book" panose="020B0502020204020303" pitchFamily="34" charset="0"/>
                </a:rPr>
                <a:t>Student prospection</a:t>
              </a:r>
            </a:p>
            <a:p>
              <a:pPr marL="171450" lvl="1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600" b="1" dirty="0">
                  <a:latin typeface="Futura PT Book" panose="020B0502020204020303" pitchFamily="34" charset="0"/>
                </a:rPr>
                <a:t>Job vacancies prospection</a:t>
              </a:r>
              <a:endParaRPr lang="en-GB" sz="1600" dirty="0">
                <a:solidFill>
                  <a:schemeClr val="tx1"/>
                </a:solidFill>
                <a:latin typeface="Futura PT Bold" panose="020B0902020204020203" pitchFamily="34" charset="0"/>
              </a:endParaRPr>
            </a:p>
            <a:p>
              <a:pPr algn="ctr"/>
              <a:endParaRPr lang="es-ES" sz="1600" dirty="0">
                <a:solidFill>
                  <a:schemeClr val="tx1"/>
                </a:solidFill>
                <a:latin typeface="Futura PT Bold" panose="020B090202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58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E4F01508-3E1C-1652-17EA-8F80F7A58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955" y="-24206"/>
            <a:ext cx="7246620" cy="1108617"/>
          </a:xfrm>
        </p:spPr>
        <p:txBody>
          <a:bodyPr>
            <a:noAutofit/>
          </a:bodyPr>
          <a:lstStyle/>
          <a:p>
            <a:pPr algn="l"/>
            <a:r>
              <a:rPr lang="es-ES" sz="3200" b="1" dirty="0">
                <a:latin typeface="Futura PT Bold" panose="020B0502020204020303" pitchFamily="34" charset="77"/>
              </a:rPr>
              <a:t>ADAPTED ACTION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CEC90FA-E3AD-A5CC-BCD5-D389BB996313}"/>
              </a:ext>
            </a:extLst>
          </p:cNvPr>
          <p:cNvSpPr txBox="1">
            <a:spLocks/>
          </p:cNvSpPr>
          <p:nvPr/>
        </p:nvSpPr>
        <p:spPr>
          <a:xfrm>
            <a:off x="647327" y="1285336"/>
            <a:ext cx="6360055" cy="616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Futura PT Light" panose="020B0402020204020303" pitchFamily="34" charset="77"/>
              </a:rPr>
              <a:t>INCLUSION PATHWAYS FOR THE ACQUISITION OF SKILLS</a:t>
            </a:r>
            <a:endParaRPr lang="es-ES" sz="2400" dirty="0">
              <a:latin typeface="Futura PT Light" panose="020B0402020204020303" pitchFamily="34" charset="77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A102A22-8292-7D02-1DD4-9F8A5347F98C}"/>
              </a:ext>
            </a:extLst>
          </p:cNvPr>
          <p:cNvGrpSpPr/>
          <p:nvPr/>
        </p:nvGrpSpPr>
        <p:grpSpPr>
          <a:xfrm>
            <a:off x="0" y="91002"/>
            <a:ext cx="567690" cy="1731149"/>
            <a:chOff x="0" y="6210"/>
            <a:chExt cx="567690" cy="1731149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1EFC5A7-FF7F-4E84-E377-A116944593D0}"/>
                </a:ext>
              </a:extLst>
            </p:cNvPr>
            <p:cNvSpPr/>
            <p:nvPr/>
          </p:nvSpPr>
          <p:spPr>
            <a:xfrm>
              <a:off x="0" y="177010"/>
              <a:ext cx="262890" cy="1560349"/>
            </a:xfrm>
            <a:prstGeom prst="rect">
              <a:avLst/>
            </a:prstGeom>
            <a:solidFill>
              <a:srgbClr val="FEB82F"/>
            </a:solidFill>
            <a:ln>
              <a:solidFill>
                <a:srgbClr val="FEB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EB82F"/>
                </a:solidFill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FA520E3-4743-F966-8078-250FE98A8D4E}"/>
                </a:ext>
              </a:extLst>
            </p:cNvPr>
            <p:cNvSpPr/>
            <p:nvPr/>
          </p:nvSpPr>
          <p:spPr>
            <a:xfrm>
              <a:off x="131445" y="597248"/>
              <a:ext cx="436245" cy="719869"/>
            </a:xfrm>
            <a:prstGeom prst="rect">
              <a:avLst/>
            </a:prstGeom>
            <a:solidFill>
              <a:srgbClr val="FEB82F"/>
            </a:solidFill>
            <a:ln>
              <a:solidFill>
                <a:srgbClr val="FEB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EB82F"/>
                </a:solidFill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7D73F42-36EE-4A51-2678-E286D28141A9}"/>
                </a:ext>
              </a:extLst>
            </p:cNvPr>
            <p:cNvSpPr/>
            <p:nvPr/>
          </p:nvSpPr>
          <p:spPr>
            <a:xfrm>
              <a:off x="152400" y="6210"/>
              <a:ext cx="262890" cy="1140109"/>
            </a:xfrm>
            <a:prstGeom prst="rect">
              <a:avLst/>
            </a:prstGeom>
            <a:solidFill>
              <a:srgbClr val="FEB82F"/>
            </a:solidFill>
            <a:ln>
              <a:solidFill>
                <a:srgbClr val="FEB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EB82F"/>
                </a:solidFill>
              </a:endParaRPr>
            </a:p>
          </p:txBody>
        </p:sp>
      </p:grpSp>
      <p:sp>
        <p:nvSpPr>
          <p:cNvPr id="17" name="Google Shape;96;p17">
            <a:extLst>
              <a:ext uri="{FF2B5EF4-FFF2-40B4-BE49-F238E27FC236}">
                <a16:creationId xmlns:a16="http://schemas.microsoft.com/office/drawing/2014/main" id="{22D98BF1-A395-7E96-E090-49BEF0B99342}"/>
              </a:ext>
            </a:extLst>
          </p:cNvPr>
          <p:cNvSpPr txBox="1"/>
          <p:nvPr/>
        </p:nvSpPr>
        <p:spPr>
          <a:xfrm>
            <a:off x="72044" y="3373544"/>
            <a:ext cx="3081696" cy="2822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dk1"/>
                </a:solidFill>
                <a:latin typeface="Futura PT Book" panose="020B0502020204020303" pitchFamily="34" charset="77"/>
                <a:ea typeface="Roboto"/>
                <a:cs typeface="Roboto"/>
                <a:sym typeface="Roboto"/>
              </a:rPr>
              <a:t>Recruitment dificulties</a:t>
            </a:r>
            <a:r>
              <a:rPr lang="en-AU" sz="1400" dirty="0">
                <a:solidFill>
                  <a:srgbClr val="FFC000"/>
                </a:solidFill>
                <a:latin typeface="Futura PT Book" panose="020B0502020204020303" pitchFamily="34" charset="77"/>
                <a:ea typeface="Roboto"/>
                <a:cs typeface="Roboto"/>
                <a:sym typeface="Roboto"/>
              </a:rPr>
              <a:t>18 </a:t>
            </a:r>
            <a:r>
              <a:rPr lang="es-ES" sz="1400" b="1" dirty="0">
                <a:solidFill>
                  <a:srgbClr val="FFC000"/>
                </a:solidFill>
                <a:latin typeface="Futura PT Book" panose="020B0502020204020303" pitchFamily="34" charset="77"/>
                <a:ea typeface="Roboto"/>
                <a:cs typeface="Roboto"/>
                <a:sym typeface="Roboto"/>
              </a:rPr>
              <a:t>– 29 </a:t>
            </a:r>
            <a:r>
              <a:rPr lang="es-ES" sz="1400" b="1" dirty="0" err="1">
                <a:solidFill>
                  <a:srgbClr val="FFC000"/>
                </a:solidFill>
                <a:latin typeface="Futura PT Book" panose="020B0502020204020303" pitchFamily="34" charset="77"/>
                <a:ea typeface="Roboto"/>
                <a:cs typeface="Roboto"/>
                <a:sym typeface="Roboto"/>
              </a:rPr>
              <a:t>years</a:t>
            </a:r>
            <a:r>
              <a:rPr lang="es-ES" sz="1400" b="1" dirty="0">
                <a:solidFill>
                  <a:srgbClr val="FFC000"/>
                </a:solidFill>
                <a:latin typeface="Futura PT Book" panose="020B0502020204020303" pitchFamily="34" charset="77"/>
                <a:ea typeface="Roboto"/>
                <a:cs typeface="Roboto"/>
                <a:sym typeface="Roboto"/>
              </a:rPr>
              <a:t> </a:t>
            </a:r>
            <a:r>
              <a:rPr lang="es-ES" sz="1400" b="1" dirty="0" err="1">
                <a:solidFill>
                  <a:srgbClr val="FFC000"/>
                </a:solidFill>
                <a:latin typeface="Futura PT Book" panose="020B0502020204020303" pitchFamily="34" charset="77"/>
                <a:ea typeface="Roboto"/>
                <a:cs typeface="Roboto"/>
                <a:sym typeface="Roboto"/>
              </a:rPr>
              <a:t>old</a:t>
            </a:r>
            <a:r>
              <a:rPr lang="es-ES" sz="1400" b="1" dirty="0">
                <a:solidFill>
                  <a:srgbClr val="FFC000"/>
                </a:solidFill>
                <a:latin typeface="Futura PT Book" panose="020B0502020204020303" pitchFamily="34" charset="77"/>
                <a:ea typeface="Roboto"/>
                <a:cs typeface="Roboto"/>
                <a:sym typeface="Roboto"/>
              </a:rPr>
              <a:t>.</a:t>
            </a:r>
          </a:p>
          <a:p>
            <a:pPr>
              <a:lnSpc>
                <a:spcPct val="150000"/>
              </a:lnSpc>
            </a:pPr>
            <a:endParaRPr lang="es-ES" sz="1400" dirty="0">
              <a:solidFill>
                <a:schemeClr val="dk1"/>
              </a:solidFill>
              <a:latin typeface="Futura PT Book" panose="020B0502020204020303" pitchFamily="34" charset="77"/>
              <a:ea typeface="Roboto"/>
              <a:cs typeface="Roboto"/>
              <a:sym typeface="Roboto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FFC000"/>
                </a:solidFill>
                <a:latin typeface="Futura PT Book" panose="020B0502020204020303" pitchFamily="34" charset="77"/>
                <a:ea typeface="Roboto"/>
                <a:cs typeface="Roboto"/>
                <a:sym typeface="Roboto"/>
              </a:rPr>
              <a:t>New </a:t>
            </a:r>
            <a:r>
              <a:rPr lang="es-ES" sz="1400" dirty="0" err="1">
                <a:solidFill>
                  <a:srgbClr val="FFC000"/>
                </a:solidFill>
                <a:latin typeface="Futura PT Book" panose="020B0502020204020303" pitchFamily="34" charset="77"/>
                <a:ea typeface="Roboto"/>
                <a:cs typeface="Roboto"/>
                <a:sym typeface="Roboto"/>
              </a:rPr>
              <a:t>profiles</a:t>
            </a:r>
            <a:r>
              <a:rPr lang="es-ES" sz="1400" dirty="0">
                <a:solidFill>
                  <a:srgbClr val="FFC000"/>
                </a:solidFill>
                <a:latin typeface="Futura PT Book" panose="020B0502020204020303" pitchFamily="34" charset="77"/>
                <a:ea typeface="Roboto"/>
                <a:cs typeface="Roboto"/>
                <a:sym typeface="Roboto"/>
              </a:rPr>
              <a:t> </a:t>
            </a:r>
            <a:r>
              <a:rPr lang="es-ES" sz="1400" dirty="0" err="1">
                <a:solidFill>
                  <a:schemeClr val="dk1"/>
                </a:solidFill>
                <a:latin typeface="Futura PT Book" panose="020B0502020204020303" pitchFamily="34" charset="77"/>
                <a:ea typeface="Roboto"/>
                <a:cs typeface="Roboto"/>
                <a:sym typeface="Roboto"/>
              </a:rPr>
              <a:t>identification</a:t>
            </a:r>
            <a:r>
              <a:rPr lang="es-ES" sz="1400" dirty="0">
                <a:solidFill>
                  <a:schemeClr val="dk1"/>
                </a:solidFill>
                <a:latin typeface="Futura PT Book" panose="020B0502020204020303" pitchFamily="34" charset="77"/>
                <a:ea typeface="Roboto"/>
                <a:cs typeface="Roboto"/>
                <a:sym typeface="Roboto"/>
              </a:rPr>
              <a:t>:</a:t>
            </a:r>
          </a:p>
          <a:p>
            <a:pPr>
              <a:lnSpc>
                <a:spcPct val="150000"/>
              </a:lnSpc>
            </a:pPr>
            <a:endParaRPr lang="es-ES" sz="1400" dirty="0">
              <a:solidFill>
                <a:schemeClr val="dk1"/>
              </a:solidFill>
              <a:latin typeface="Futura PT Book" panose="020B0502020204020303" pitchFamily="34" charset="77"/>
              <a:ea typeface="Roboto"/>
              <a:cs typeface="Roboto"/>
              <a:sym typeface="Roboto"/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lphaLcPeriod"/>
            </a:pPr>
            <a:r>
              <a:rPr lang="en-US" sz="1100" dirty="0">
                <a:latin typeface="Futura PT Book" panose="020B0502020204020303" pitchFamily="34" charset="77"/>
                <a:ea typeface="Roboto"/>
                <a:cs typeface="Roboto"/>
                <a:sym typeface="Roboto"/>
              </a:rPr>
              <a:t>Women between 18 and 29 years old with an irregular situation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lphaLcPeriod"/>
            </a:pPr>
            <a:r>
              <a:rPr lang="en-US" sz="1100" dirty="0">
                <a:latin typeface="Futura PT Book" panose="020B0502020204020303" pitchFamily="34" charset="77"/>
                <a:ea typeface="Roboto"/>
                <a:cs typeface="Roboto"/>
                <a:sym typeface="Roboto"/>
              </a:rPr>
              <a:t>Women over 30 years old (with a regular/irregular situation)</a:t>
            </a:r>
            <a:endParaRPr sz="1400" dirty="0">
              <a:solidFill>
                <a:schemeClr val="dk1"/>
              </a:solidFill>
              <a:latin typeface="Futura PT Book" panose="020B0502020204020303" pitchFamily="34" charset="77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79;p16">
            <a:extLst>
              <a:ext uri="{FF2B5EF4-FFF2-40B4-BE49-F238E27FC236}">
                <a16:creationId xmlns:a16="http://schemas.microsoft.com/office/drawing/2014/main" id="{5E11D73F-A52E-F0E7-6F07-BAE01CF3F626}"/>
              </a:ext>
            </a:extLst>
          </p:cNvPr>
          <p:cNvSpPr txBox="1"/>
          <p:nvPr/>
        </p:nvSpPr>
        <p:spPr>
          <a:xfrm>
            <a:off x="4078604" y="2432547"/>
            <a:ext cx="1762126" cy="422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dirty="0">
              <a:latin typeface="Futura PT Light" panose="020B0402020204020303" pitchFamily="34" charset="77"/>
              <a:ea typeface="Roboto"/>
              <a:cs typeface="Roboto"/>
              <a:sym typeface="Roboto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41C06C6-DE87-FEC8-74ED-5D54C8690D0F}"/>
              </a:ext>
            </a:extLst>
          </p:cNvPr>
          <p:cNvGrpSpPr/>
          <p:nvPr/>
        </p:nvGrpSpPr>
        <p:grpSpPr>
          <a:xfrm>
            <a:off x="262891" y="2090377"/>
            <a:ext cx="2778230" cy="605513"/>
            <a:chOff x="262891" y="2345569"/>
            <a:chExt cx="2778230" cy="605513"/>
          </a:xfrm>
        </p:grpSpPr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id="{939D75F9-997B-ECC9-F1F9-B21D68D4330B}"/>
                </a:ext>
              </a:extLst>
            </p:cNvPr>
            <p:cNvSpPr/>
            <p:nvPr/>
          </p:nvSpPr>
          <p:spPr>
            <a:xfrm>
              <a:off x="262891" y="2345569"/>
              <a:ext cx="2778230" cy="431032"/>
            </a:xfrm>
            <a:prstGeom prst="rect">
              <a:avLst/>
            </a:prstGeom>
            <a:solidFill>
              <a:srgbClr val="FEB82F"/>
            </a:solidFill>
            <a:ln>
              <a:solidFill>
                <a:srgbClr val="FEB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EB82F"/>
                </a:solidFill>
              </a:endParaRPr>
            </a:p>
          </p:txBody>
        </p:sp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id="{0E8B5FA9-AA2A-CA0B-8E0A-1D8273DB8A30}"/>
                </a:ext>
              </a:extLst>
            </p:cNvPr>
            <p:cNvSpPr/>
            <p:nvPr/>
          </p:nvSpPr>
          <p:spPr>
            <a:xfrm>
              <a:off x="539237" y="2560692"/>
              <a:ext cx="646423" cy="390390"/>
            </a:xfrm>
            <a:prstGeom prst="rect">
              <a:avLst/>
            </a:prstGeom>
            <a:solidFill>
              <a:srgbClr val="FEB82F"/>
            </a:solidFill>
            <a:ln>
              <a:solidFill>
                <a:srgbClr val="FEB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EB82F"/>
                </a:solidFill>
              </a:endParaRPr>
            </a:p>
          </p:txBody>
        </p:sp>
        <p:sp>
          <p:nvSpPr>
            <p:cNvPr id="75" name="Título 1">
              <a:extLst>
                <a:ext uri="{FF2B5EF4-FFF2-40B4-BE49-F238E27FC236}">
                  <a16:creationId xmlns:a16="http://schemas.microsoft.com/office/drawing/2014/main" id="{67C2E147-9AAA-4072-2116-5EC9349E73C4}"/>
                </a:ext>
              </a:extLst>
            </p:cNvPr>
            <p:cNvSpPr txBox="1">
              <a:spLocks/>
            </p:cNvSpPr>
            <p:nvPr/>
          </p:nvSpPr>
          <p:spPr>
            <a:xfrm>
              <a:off x="784412" y="2393563"/>
              <a:ext cx="1847720" cy="32384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1400" b="1" dirty="0">
                  <a:latin typeface="Futura PT Light" panose="020B0402020204020303" pitchFamily="34" charset="77"/>
                </a:rPr>
                <a:t>CONTINGENCIES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3651BFF1-B498-E88E-62BF-23F969E84718}"/>
              </a:ext>
            </a:extLst>
          </p:cNvPr>
          <p:cNvGrpSpPr/>
          <p:nvPr/>
        </p:nvGrpSpPr>
        <p:grpSpPr>
          <a:xfrm>
            <a:off x="3803728" y="2108515"/>
            <a:ext cx="4521171" cy="4454701"/>
            <a:chOff x="3803728" y="2363707"/>
            <a:chExt cx="4521171" cy="4454701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96862316-23E0-4B6B-6124-BEF2657CBE73}"/>
                </a:ext>
              </a:extLst>
            </p:cNvPr>
            <p:cNvGrpSpPr/>
            <p:nvPr/>
          </p:nvGrpSpPr>
          <p:grpSpPr>
            <a:xfrm>
              <a:off x="3867103" y="2363707"/>
              <a:ext cx="2845392" cy="622583"/>
              <a:chOff x="6451107" y="5236960"/>
              <a:chExt cx="3590773" cy="622583"/>
            </a:xfrm>
          </p:grpSpPr>
          <p:sp>
            <p:nvSpPr>
              <p:cNvPr id="73" name="Rectángulo 72">
                <a:extLst>
                  <a:ext uri="{FF2B5EF4-FFF2-40B4-BE49-F238E27FC236}">
                    <a16:creationId xmlns:a16="http://schemas.microsoft.com/office/drawing/2014/main" id="{91220791-9E18-BD17-0679-CC6221F21A40}"/>
                  </a:ext>
                </a:extLst>
              </p:cNvPr>
              <p:cNvSpPr/>
              <p:nvPr/>
            </p:nvSpPr>
            <p:spPr>
              <a:xfrm>
                <a:off x="6863583" y="5469153"/>
                <a:ext cx="661990" cy="39039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EB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srgbClr val="FEB82F"/>
                  </a:solidFill>
                </a:endParaRPr>
              </a:p>
            </p:txBody>
          </p:sp>
          <p:sp>
            <p:nvSpPr>
              <p:cNvPr id="71" name="Rectángulo 70">
                <a:extLst>
                  <a:ext uri="{FF2B5EF4-FFF2-40B4-BE49-F238E27FC236}">
                    <a16:creationId xmlns:a16="http://schemas.microsoft.com/office/drawing/2014/main" id="{5435A13D-C9C4-6B0D-4802-D6208677DE4D}"/>
                  </a:ext>
                </a:extLst>
              </p:cNvPr>
              <p:cNvSpPr/>
              <p:nvPr/>
            </p:nvSpPr>
            <p:spPr>
              <a:xfrm>
                <a:off x="6451107" y="5236960"/>
                <a:ext cx="3590773" cy="4310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EB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srgbClr val="FEB82F"/>
                  </a:solidFill>
                </a:endParaRPr>
              </a:p>
            </p:txBody>
          </p:sp>
          <p:sp>
            <p:nvSpPr>
              <p:cNvPr id="74" name="Rectángulo 73">
                <a:extLst>
                  <a:ext uri="{FF2B5EF4-FFF2-40B4-BE49-F238E27FC236}">
                    <a16:creationId xmlns:a16="http://schemas.microsoft.com/office/drawing/2014/main" id="{3E3CF5AE-6200-560A-1801-9D65C8AD1AC7}"/>
                  </a:ext>
                </a:extLst>
              </p:cNvPr>
              <p:cNvSpPr/>
              <p:nvPr/>
            </p:nvSpPr>
            <p:spPr>
              <a:xfrm>
                <a:off x="6870093" y="5541376"/>
                <a:ext cx="655479" cy="304544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srgbClr val="FEB82F"/>
                  </a:solidFill>
                </a:endParaRPr>
              </a:p>
            </p:txBody>
          </p:sp>
          <p:sp>
            <p:nvSpPr>
              <p:cNvPr id="77" name="Título 1">
                <a:extLst>
                  <a:ext uri="{FF2B5EF4-FFF2-40B4-BE49-F238E27FC236}">
                    <a16:creationId xmlns:a16="http://schemas.microsoft.com/office/drawing/2014/main" id="{0BF92635-F0B6-D48F-9E4C-D42D423BF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51066" y="5266816"/>
                <a:ext cx="2179069" cy="37621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1400" b="1" dirty="0">
                    <a:latin typeface="Futura PT Light" panose="020B0402020204020303" pitchFamily="34" charset="77"/>
                  </a:rPr>
                  <a:t>REFORMULATION</a:t>
                </a:r>
              </a:p>
            </p:txBody>
          </p:sp>
        </p:grpSp>
        <p:sp>
          <p:nvSpPr>
            <p:cNvPr id="10" name="Google Shape;96;p17">
              <a:extLst>
                <a:ext uri="{FF2B5EF4-FFF2-40B4-BE49-F238E27FC236}">
                  <a16:creationId xmlns:a16="http://schemas.microsoft.com/office/drawing/2014/main" id="{687FB6C2-161B-4DF8-9420-86C05B4D0F24}"/>
                </a:ext>
              </a:extLst>
            </p:cNvPr>
            <p:cNvSpPr txBox="1"/>
            <p:nvPr/>
          </p:nvSpPr>
          <p:spPr>
            <a:xfrm>
              <a:off x="3803728" y="3619051"/>
              <a:ext cx="4521171" cy="3199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FFC000"/>
                  </a:solidFill>
                  <a:latin typeface="Futura PT Book" panose="020B0502020204020303" pitchFamily="34" charset="77"/>
                  <a:ea typeface="Roboto"/>
                  <a:cs typeface="Roboto"/>
                  <a:sym typeface="Roboto"/>
                </a:rPr>
                <a:t>Derivation </a:t>
              </a:r>
              <a:r>
                <a:rPr lang="en-US" sz="1400" dirty="0">
                  <a:latin typeface="Futura PT Book" panose="020B0502020204020303" pitchFamily="34" charset="77"/>
                  <a:ea typeface="Roboto"/>
                  <a:cs typeface="Roboto"/>
                  <a:sym typeface="Roboto"/>
                </a:rPr>
                <a:t>from third sector entities and public employment services</a:t>
              </a:r>
              <a:endParaRPr lang="es-ES" sz="1400" dirty="0">
                <a:latin typeface="Futura PT Book" panose="020B0502020204020303" pitchFamily="34" charset="77"/>
                <a:ea typeface="Roboto"/>
                <a:cs typeface="Roboto"/>
                <a:sym typeface="Roboto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sz="1400" b="1" dirty="0">
                  <a:solidFill>
                    <a:srgbClr val="FFC000"/>
                  </a:solidFill>
                  <a:latin typeface="Futura PT Book" panose="020B0502020204020303" pitchFamily="34" charset="77"/>
                  <a:ea typeface="Roboto"/>
                  <a:cs typeface="Roboto"/>
                  <a:sym typeface="Roboto"/>
                </a:rPr>
                <a:t>Technical </a:t>
              </a:r>
              <a:r>
                <a:rPr lang="es-ES" sz="1400" b="1" dirty="0" err="1">
                  <a:solidFill>
                    <a:srgbClr val="FFC000"/>
                  </a:solidFill>
                  <a:latin typeface="Futura PT Book" panose="020B0502020204020303" pitchFamily="34" charset="77"/>
                  <a:ea typeface="Roboto"/>
                  <a:cs typeface="Roboto"/>
                  <a:sym typeface="Roboto"/>
                </a:rPr>
                <a:t>reformulation</a:t>
              </a:r>
              <a:r>
                <a:rPr lang="es-ES" sz="1400" b="1" dirty="0">
                  <a:solidFill>
                    <a:srgbClr val="FFC000"/>
                  </a:solidFill>
                  <a:latin typeface="Futura PT Book" panose="020B0502020204020303" pitchFamily="34" charset="77"/>
                  <a:ea typeface="Roboto"/>
                  <a:cs typeface="Roboto"/>
                  <a:sym typeface="Roboto"/>
                </a:rPr>
                <a:t> </a:t>
              </a:r>
              <a:r>
                <a:rPr lang="es-ES" sz="1400" dirty="0" err="1">
                  <a:latin typeface="Futura PT Book" panose="020B0502020204020303" pitchFamily="34" charset="77"/>
                  <a:ea typeface="Roboto"/>
                  <a:cs typeface="Roboto"/>
                  <a:sym typeface="Roboto"/>
                </a:rPr>
                <a:t>with</a:t>
              </a:r>
              <a:r>
                <a:rPr lang="es-ES" sz="1400" dirty="0">
                  <a:latin typeface="Futura PT Book" panose="020B0502020204020303" pitchFamily="34" charset="77"/>
                  <a:ea typeface="Roboto"/>
                  <a:cs typeface="Roboto"/>
                  <a:sym typeface="Roboto"/>
                </a:rPr>
                <a:t> new itineraries: </a:t>
              </a:r>
            </a:p>
            <a:p>
              <a:pPr>
                <a:lnSpc>
                  <a:spcPct val="150000"/>
                </a:lnSpc>
              </a:pPr>
              <a:endParaRPr lang="es-ES" sz="1400" dirty="0">
                <a:solidFill>
                  <a:schemeClr val="dk1"/>
                </a:solidFill>
                <a:latin typeface="Futura PT Book" panose="020B0502020204020303" pitchFamily="34" charset="77"/>
                <a:ea typeface="Roboto"/>
                <a:cs typeface="Roboto"/>
                <a:sym typeface="Roboto"/>
              </a:endParaRPr>
            </a:p>
            <a:p>
              <a:pPr marL="742950" lvl="1" indent="-285750">
                <a:lnSpc>
                  <a:spcPct val="107000"/>
                </a:lnSpc>
                <a:spcAft>
                  <a:spcPts val="800"/>
                </a:spcAft>
                <a:buFont typeface="+mj-lt"/>
                <a:buAutoNum type="arabicPeriod"/>
              </a:pPr>
              <a:r>
                <a:rPr lang="en-US" sz="1400" dirty="0">
                  <a:solidFill>
                    <a:srgbClr val="FFC000"/>
                  </a:solidFill>
                  <a:latin typeface="Futura PT Book" panose="020B0502020204020303" pitchFamily="34" charset="77"/>
                  <a:ea typeface="Roboto"/>
                  <a:cs typeface="Roboto"/>
                </a:rPr>
                <a:t>Itinerary 1 (18 to 29 years old): </a:t>
              </a:r>
              <a:r>
                <a:rPr lang="en-US" sz="1400" dirty="0">
                  <a:latin typeface="Futura PT Book" panose="020B0502020204020303" pitchFamily="34" charset="77"/>
                  <a:ea typeface="Roboto"/>
                  <a:cs typeface="Roboto"/>
                </a:rPr>
                <a:t>Pre-employment skills + Monitoring Dual training</a:t>
              </a:r>
            </a:p>
            <a:p>
              <a:pPr marL="742950" lvl="1" indent="-285750">
                <a:lnSpc>
                  <a:spcPct val="107000"/>
                </a:lnSpc>
                <a:spcAft>
                  <a:spcPts val="800"/>
                </a:spcAft>
                <a:buFont typeface="+mj-lt"/>
                <a:buAutoNum type="arabicPeriod"/>
              </a:pPr>
              <a:r>
                <a:rPr lang="en-US" sz="1400" dirty="0">
                  <a:solidFill>
                    <a:srgbClr val="FFC000"/>
                  </a:solidFill>
                  <a:latin typeface="Futura PT Book" panose="020B0502020204020303" pitchFamily="34" charset="77"/>
                  <a:ea typeface="Roboto"/>
                  <a:cs typeface="Roboto"/>
                </a:rPr>
                <a:t>Itinerary 2 (over 30 years old): </a:t>
              </a:r>
              <a:r>
                <a:rPr lang="en-US" sz="1400" dirty="0">
                  <a:latin typeface="Futura PT Book" panose="020B0502020204020303" pitchFamily="34" charset="77"/>
                  <a:ea typeface="Roboto"/>
                  <a:cs typeface="Roboto"/>
                </a:rPr>
                <a:t>Pre-employment skills + Vocational certificates</a:t>
              </a:r>
            </a:p>
            <a:p>
              <a:pPr marL="742950" lvl="1" indent="-285750">
                <a:lnSpc>
                  <a:spcPct val="107000"/>
                </a:lnSpc>
                <a:spcAft>
                  <a:spcPts val="800"/>
                </a:spcAft>
                <a:buFont typeface="+mj-lt"/>
                <a:buAutoNum type="arabicPeriod"/>
              </a:pPr>
              <a:r>
                <a:rPr lang="en-US" sz="1400" dirty="0">
                  <a:solidFill>
                    <a:srgbClr val="FFC000"/>
                  </a:solidFill>
                  <a:latin typeface="Futura PT Book" panose="020B0502020204020303" pitchFamily="34" charset="77"/>
                  <a:ea typeface="Roboto"/>
                  <a:cs typeface="Roboto"/>
                </a:rPr>
                <a:t>Itinerary 3 (in the process of regularization): </a:t>
              </a:r>
              <a:r>
                <a:rPr lang="en-US" sz="1400" dirty="0">
                  <a:latin typeface="Futura PT Book" panose="020B0502020204020303" pitchFamily="34" charset="77"/>
                  <a:ea typeface="Roboto"/>
                  <a:cs typeface="Roboto"/>
                </a:rPr>
                <a:t>Pre-employment skills linked after to itinerary 1 or 2 depending on age</a:t>
              </a:r>
              <a:endPara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sz="1200" dirty="0">
                <a:solidFill>
                  <a:schemeClr val="dk1"/>
                </a:solidFill>
                <a:latin typeface="Futura PT Book" panose="020B0502020204020303" pitchFamily="34" charset="77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" name="Flecha: cheurón 10">
            <a:extLst>
              <a:ext uri="{FF2B5EF4-FFF2-40B4-BE49-F238E27FC236}">
                <a16:creationId xmlns:a16="http://schemas.microsoft.com/office/drawing/2014/main" id="{136A52CD-1BD8-C6B1-4485-46E633FF2AF3}"/>
              </a:ext>
            </a:extLst>
          </p:cNvPr>
          <p:cNvSpPr/>
          <p:nvPr/>
        </p:nvSpPr>
        <p:spPr>
          <a:xfrm>
            <a:off x="3165042" y="3429000"/>
            <a:ext cx="758329" cy="2388750"/>
          </a:xfrm>
          <a:prstGeom prst="chevron">
            <a:avLst/>
          </a:prstGeom>
          <a:solidFill>
            <a:srgbClr val="FEB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0" name="Imagen 19" descr="Personas sentadas en una mesa&#10;&#10;Descripción generada automáticamente">
            <a:extLst>
              <a:ext uri="{FF2B5EF4-FFF2-40B4-BE49-F238E27FC236}">
                <a16:creationId xmlns:a16="http://schemas.microsoft.com/office/drawing/2014/main" id="{BF2BE4AB-12B9-7108-F4D6-D6F11BDB7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768" y="0"/>
            <a:ext cx="4142096" cy="310470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CF601A1-7141-BFCD-85E6-CB997432C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450" y="3887928"/>
            <a:ext cx="3590414" cy="215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7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1EFC5A7-FF7F-4E84-E377-A116944593D0}"/>
              </a:ext>
            </a:extLst>
          </p:cNvPr>
          <p:cNvSpPr/>
          <p:nvPr/>
        </p:nvSpPr>
        <p:spPr>
          <a:xfrm>
            <a:off x="0" y="91002"/>
            <a:ext cx="436244" cy="1560349"/>
          </a:xfrm>
          <a:prstGeom prst="rect">
            <a:avLst/>
          </a:prstGeom>
          <a:solidFill>
            <a:srgbClr val="FEB82F"/>
          </a:solidFill>
          <a:ln>
            <a:solidFill>
              <a:srgbClr val="FE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EB82F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FA520E3-4743-F966-8078-250FE98A8D4E}"/>
              </a:ext>
            </a:extLst>
          </p:cNvPr>
          <p:cNvSpPr/>
          <p:nvPr/>
        </p:nvSpPr>
        <p:spPr>
          <a:xfrm>
            <a:off x="219600" y="783811"/>
            <a:ext cx="436245" cy="719869"/>
          </a:xfrm>
          <a:prstGeom prst="rect">
            <a:avLst/>
          </a:prstGeom>
          <a:solidFill>
            <a:srgbClr val="FEB82F"/>
          </a:solidFill>
          <a:ln>
            <a:solidFill>
              <a:srgbClr val="FE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EB82F"/>
              </a:solidFill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E4F01508-3E1C-1652-17EA-8F80F7A58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265" y="143758"/>
            <a:ext cx="5624512" cy="1021080"/>
          </a:xfrm>
        </p:spPr>
        <p:txBody>
          <a:bodyPr>
            <a:noAutofit/>
          </a:bodyPr>
          <a:lstStyle/>
          <a:p>
            <a:pPr algn="l"/>
            <a:r>
              <a:rPr lang="es-ES" sz="3200" b="1" dirty="0">
                <a:latin typeface="Futura PT Bold" panose="020B0502020204020303" pitchFamily="34" charset="77"/>
              </a:rPr>
              <a:t>SOCIAL IMPACT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E06AA54-27EE-97BC-40A3-2AAAE75740B9}"/>
              </a:ext>
            </a:extLst>
          </p:cNvPr>
          <p:cNvGrpSpPr/>
          <p:nvPr/>
        </p:nvGrpSpPr>
        <p:grpSpPr>
          <a:xfrm>
            <a:off x="6862645" y="-407591"/>
            <a:ext cx="5901484" cy="6396022"/>
            <a:chOff x="6510108" y="-551912"/>
            <a:chExt cx="5781904" cy="6396022"/>
          </a:xfrm>
        </p:grpSpPr>
        <p:sp>
          <p:nvSpPr>
            <p:cNvPr id="17" name="Título 1">
              <a:extLst>
                <a:ext uri="{FF2B5EF4-FFF2-40B4-BE49-F238E27FC236}">
                  <a16:creationId xmlns:a16="http://schemas.microsoft.com/office/drawing/2014/main" id="{3E0916BF-93DE-7E42-53D2-0A00CEC31B52}"/>
                </a:ext>
              </a:extLst>
            </p:cNvPr>
            <p:cNvSpPr txBox="1">
              <a:spLocks/>
            </p:cNvSpPr>
            <p:nvPr/>
          </p:nvSpPr>
          <p:spPr>
            <a:xfrm>
              <a:off x="7734300" y="3188671"/>
              <a:ext cx="3609692" cy="45212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s-ES" sz="2800" b="1" dirty="0">
                  <a:solidFill>
                    <a:srgbClr val="FEB82F"/>
                  </a:solidFill>
                  <a:latin typeface="Futura PT Bold" panose="020B0502020204020303" pitchFamily="34" charset="77"/>
                </a:rPr>
                <a:t>NETWORKING</a:t>
              </a:r>
            </a:p>
          </p:txBody>
        </p:sp>
        <p:sp>
          <p:nvSpPr>
            <p:cNvPr id="18" name="Título 1">
              <a:extLst>
                <a:ext uri="{FF2B5EF4-FFF2-40B4-BE49-F238E27FC236}">
                  <a16:creationId xmlns:a16="http://schemas.microsoft.com/office/drawing/2014/main" id="{F0213F2D-D163-429D-6E67-6C7DF5E5B519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7792014" y="782772"/>
              <a:ext cx="3121487" cy="45212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s-ES" sz="1800" dirty="0">
                  <a:latin typeface="Futura PT Medium" panose="020B0502020204020303" pitchFamily="34" charset="77"/>
                </a:rPr>
                <a:t>REFORMULATION</a:t>
              </a:r>
            </a:p>
          </p:txBody>
        </p:sp>
        <p:sp>
          <p:nvSpPr>
            <p:cNvPr id="19" name="Título 1">
              <a:extLst>
                <a:ext uri="{FF2B5EF4-FFF2-40B4-BE49-F238E27FC236}">
                  <a16:creationId xmlns:a16="http://schemas.microsoft.com/office/drawing/2014/main" id="{70EE0AB9-4EC8-CF68-43DD-355ADC35F032}"/>
                </a:ext>
              </a:extLst>
            </p:cNvPr>
            <p:cNvSpPr txBox="1">
              <a:spLocks/>
            </p:cNvSpPr>
            <p:nvPr/>
          </p:nvSpPr>
          <p:spPr>
            <a:xfrm>
              <a:off x="6510108" y="4473153"/>
              <a:ext cx="3029037" cy="90402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s-ES" sz="2400" dirty="0">
                  <a:latin typeface="Futura PT Medium" panose="020B0502020204020303" pitchFamily="34" charset="77"/>
                </a:rPr>
                <a:t>PUBLIC ADMINISTRATION AGILITY</a:t>
              </a:r>
            </a:p>
          </p:txBody>
        </p:sp>
        <p:sp>
          <p:nvSpPr>
            <p:cNvPr id="20" name="Título 1">
              <a:extLst>
                <a:ext uri="{FF2B5EF4-FFF2-40B4-BE49-F238E27FC236}">
                  <a16:creationId xmlns:a16="http://schemas.microsoft.com/office/drawing/2014/main" id="{48BEA8F8-B295-3B6F-BDF8-4BB554580B5F}"/>
                </a:ext>
              </a:extLst>
            </p:cNvPr>
            <p:cNvSpPr txBox="1">
              <a:spLocks/>
            </p:cNvSpPr>
            <p:nvPr/>
          </p:nvSpPr>
          <p:spPr>
            <a:xfrm>
              <a:off x="7152238" y="2439188"/>
              <a:ext cx="1870159" cy="75532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s-ES" sz="2000" dirty="0">
                  <a:latin typeface="Futura PT Light" panose="020B0402020204020303" pitchFamily="34" charset="77"/>
                </a:rPr>
                <a:t>USERS DERIVATION</a:t>
              </a:r>
            </a:p>
          </p:txBody>
        </p:sp>
        <p:sp>
          <p:nvSpPr>
            <p:cNvPr id="22" name="Título 1">
              <a:extLst>
                <a:ext uri="{FF2B5EF4-FFF2-40B4-BE49-F238E27FC236}">
                  <a16:creationId xmlns:a16="http://schemas.microsoft.com/office/drawing/2014/main" id="{C04C7716-568B-09A5-5003-F491FDE4AE9C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8870048" y="3902648"/>
              <a:ext cx="2637053" cy="124587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s-ES" sz="2200" dirty="0">
                  <a:solidFill>
                    <a:srgbClr val="FEB82F"/>
                  </a:solidFill>
                  <a:latin typeface="Futura PT Light" panose="020B0402020204020303" pitchFamily="34" charset="77"/>
                </a:rPr>
                <a:t>DIALOGUE WITH PARTICIPANTS PARTICIPANTING COMPANIES</a:t>
              </a:r>
            </a:p>
          </p:txBody>
        </p:sp>
        <p:sp>
          <p:nvSpPr>
            <p:cNvPr id="23" name="Título 1">
              <a:extLst>
                <a:ext uri="{FF2B5EF4-FFF2-40B4-BE49-F238E27FC236}">
                  <a16:creationId xmlns:a16="http://schemas.microsoft.com/office/drawing/2014/main" id="{FDAE5C58-979A-8BCD-9228-F6A8E2CCCBE3}"/>
                </a:ext>
              </a:extLst>
            </p:cNvPr>
            <p:cNvSpPr txBox="1">
              <a:spLocks/>
            </p:cNvSpPr>
            <p:nvPr/>
          </p:nvSpPr>
          <p:spPr>
            <a:xfrm>
              <a:off x="6889687" y="2076890"/>
              <a:ext cx="2255422" cy="45212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s-ES" sz="1600" dirty="0">
                  <a:solidFill>
                    <a:schemeClr val="accent4"/>
                  </a:solidFill>
                  <a:latin typeface="Futura PT Book" panose="020B0502020204020303" pitchFamily="34" charset="77"/>
                </a:rPr>
                <a:t>COMPLEMENTARITY</a:t>
              </a:r>
            </a:p>
          </p:txBody>
        </p:sp>
        <p:sp>
          <p:nvSpPr>
            <p:cNvPr id="24" name="Título 1">
              <a:extLst>
                <a:ext uri="{FF2B5EF4-FFF2-40B4-BE49-F238E27FC236}">
                  <a16:creationId xmlns:a16="http://schemas.microsoft.com/office/drawing/2014/main" id="{1CBE94A9-630B-2B4E-A55D-33F5CEC0486A}"/>
                </a:ext>
              </a:extLst>
            </p:cNvPr>
            <p:cNvSpPr txBox="1">
              <a:spLocks/>
            </p:cNvSpPr>
            <p:nvPr/>
          </p:nvSpPr>
          <p:spPr>
            <a:xfrm>
              <a:off x="6678890" y="3861377"/>
              <a:ext cx="2806424" cy="45212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s-ES" sz="1800" dirty="0">
                  <a:latin typeface="Futura PT Light" panose="020B0402020204020303" pitchFamily="34" charset="77"/>
                </a:rPr>
                <a:t>PERSONALIZED MONITORING</a:t>
              </a:r>
            </a:p>
          </p:txBody>
        </p:sp>
        <p:sp>
          <p:nvSpPr>
            <p:cNvPr id="25" name="Título 1">
              <a:extLst>
                <a:ext uri="{FF2B5EF4-FFF2-40B4-BE49-F238E27FC236}">
                  <a16:creationId xmlns:a16="http://schemas.microsoft.com/office/drawing/2014/main" id="{BB0D53A1-90FB-6E49-366B-6668F62E3CE1}"/>
                </a:ext>
              </a:extLst>
            </p:cNvPr>
            <p:cNvSpPr txBox="1">
              <a:spLocks/>
            </p:cNvSpPr>
            <p:nvPr/>
          </p:nvSpPr>
          <p:spPr>
            <a:xfrm>
              <a:off x="9080817" y="2250601"/>
              <a:ext cx="3211195" cy="90402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s-ES" sz="2000" dirty="0">
                  <a:latin typeface="Futura PT Light" panose="020B0402020204020303" pitchFamily="34" charset="77"/>
                </a:rPr>
                <a:t>BUSINESS CO-RESPONSIBILITY</a:t>
              </a:r>
            </a:p>
          </p:txBody>
        </p:sp>
        <p:sp>
          <p:nvSpPr>
            <p:cNvPr id="27" name="Título 1">
              <a:extLst>
                <a:ext uri="{FF2B5EF4-FFF2-40B4-BE49-F238E27FC236}">
                  <a16:creationId xmlns:a16="http://schemas.microsoft.com/office/drawing/2014/main" id="{94AC7ADF-381B-9F4A-0F69-5F227934CC6D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8603508" y="707390"/>
              <a:ext cx="2401886" cy="10080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s-ES" sz="2200" b="1" dirty="0">
                  <a:latin typeface="Futura PT Light" panose="020B0402020204020303" pitchFamily="34" charset="77"/>
                </a:rPr>
                <a:t>VOCATIONAL REFERENCEES</a:t>
              </a:r>
            </a:p>
          </p:txBody>
        </p:sp>
      </p:grp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46F7A5A7-A47C-8CE1-986C-9C3944EDE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249046"/>
              </p:ext>
            </p:extLst>
          </p:nvPr>
        </p:nvGraphicFramePr>
        <p:xfrm>
          <a:off x="795923" y="3583966"/>
          <a:ext cx="5703570" cy="284124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20468">
                  <a:extLst>
                    <a:ext uri="{9D8B030D-6E8A-4147-A177-3AD203B41FA5}">
                      <a16:colId xmlns:a16="http://schemas.microsoft.com/office/drawing/2014/main" val="3993099611"/>
                    </a:ext>
                  </a:extLst>
                </a:gridCol>
                <a:gridCol w="3283102">
                  <a:extLst>
                    <a:ext uri="{9D8B030D-6E8A-4147-A177-3AD203B41FA5}">
                      <a16:colId xmlns:a16="http://schemas.microsoft.com/office/drawing/2014/main" val="3400147885"/>
                    </a:ext>
                  </a:extLst>
                </a:gridCol>
              </a:tblGrid>
              <a:tr h="625861">
                <a:tc>
                  <a:txBody>
                    <a:bodyPr/>
                    <a:lstStyle/>
                    <a:p>
                      <a:r>
                        <a:rPr lang="es-ES" dirty="0">
                          <a:latin typeface="Futura PT Book" panose="020B0502020204020303" pitchFamily="34" charset="0"/>
                        </a:rPr>
                        <a:t>26 </a:t>
                      </a:r>
                      <a:r>
                        <a:rPr lang="es-ES" dirty="0" err="1">
                          <a:latin typeface="Futura PT Book" panose="020B0502020204020303" pitchFamily="34" charset="0"/>
                        </a:rPr>
                        <a:t>participants</a:t>
                      </a:r>
                      <a:endParaRPr lang="es-ES" dirty="0">
                        <a:latin typeface="Futura PT Book" panose="020B050202020402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Futura PT Book" panose="020B0502020204020303" pitchFamily="34" charset="0"/>
                        </a:rPr>
                        <a:t>12 (46%) </a:t>
                      </a:r>
                      <a:r>
                        <a:rPr lang="en-AU" noProof="0" dirty="0">
                          <a:latin typeface="Futura PT Book" panose="020B0502020204020303" pitchFamily="34" charset="0"/>
                        </a:rPr>
                        <a:t>Complete itinerary</a:t>
                      </a:r>
                    </a:p>
                    <a:p>
                      <a:r>
                        <a:rPr lang="en-AU" noProof="0" dirty="0">
                          <a:latin typeface="Futura PT Book" panose="020B0502020204020303" pitchFamily="34" charset="0"/>
                        </a:rPr>
                        <a:t>14 (54%) Pre-work itinerary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272795"/>
                  </a:ext>
                </a:extLst>
              </a:tr>
              <a:tr h="894087">
                <a:tc>
                  <a:txBody>
                    <a:bodyPr/>
                    <a:lstStyle/>
                    <a:p>
                      <a:r>
                        <a:rPr lang="es-ES" dirty="0">
                          <a:latin typeface="Futura PT Book" panose="020B0502020204020303" pitchFamily="34" charset="0"/>
                        </a:rPr>
                        <a:t>10 (38%) training itineraries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Futura PT Book" panose="020B0502020204020303" pitchFamily="34" charset="0"/>
                        </a:rPr>
                        <a:t>5 (50% ) Dual training</a:t>
                      </a:r>
                    </a:p>
                    <a:p>
                      <a:r>
                        <a:rPr lang="es-ES" dirty="0">
                          <a:latin typeface="Futura PT Book" panose="020B0502020204020303" pitchFamily="34" charset="0"/>
                        </a:rPr>
                        <a:t>5 (50%) </a:t>
                      </a:r>
                      <a:r>
                        <a:rPr lang="es-ES" dirty="0" err="1">
                          <a:latin typeface="Futura PT Book" panose="020B0502020204020303" pitchFamily="34" charset="0"/>
                        </a:rPr>
                        <a:t>Vocational</a:t>
                      </a:r>
                      <a:r>
                        <a:rPr lang="es-ES" dirty="0">
                          <a:latin typeface="Futura PT Book" panose="020B0502020204020303" pitchFamily="34" charset="0"/>
                        </a:rPr>
                        <a:t> </a:t>
                      </a:r>
                      <a:r>
                        <a:rPr lang="es-ES" dirty="0" err="1">
                          <a:latin typeface="Futura PT Book" panose="020B0502020204020303" pitchFamily="34" charset="0"/>
                        </a:rPr>
                        <a:t>Certificate</a:t>
                      </a:r>
                      <a:r>
                        <a:rPr lang="es-ES" dirty="0">
                          <a:latin typeface="Futura PT Book" panose="020B0502020204020303" pitchFamily="34" charset="0"/>
                        </a:rPr>
                        <a:t> SEPE catalogue (</a:t>
                      </a:r>
                      <a:r>
                        <a:rPr lang="es-ES" dirty="0" err="1">
                          <a:latin typeface="Futura PT Book" panose="020B0502020204020303" pitchFamily="34" charset="0"/>
                        </a:rPr>
                        <a:t>construction</a:t>
                      </a:r>
                      <a:r>
                        <a:rPr lang="es-ES" dirty="0">
                          <a:latin typeface="Futura PT Book" panose="020B0502020204020303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201938"/>
                  </a:ext>
                </a:extLst>
              </a:tr>
              <a:tr h="625861">
                <a:tc>
                  <a:txBody>
                    <a:bodyPr/>
                    <a:lstStyle/>
                    <a:p>
                      <a:r>
                        <a:rPr lang="es-ES" dirty="0">
                          <a:latin typeface="Futura PT Book" panose="020B0502020204020303" pitchFamily="34" charset="0"/>
                        </a:rPr>
                        <a:t>11 (42%) </a:t>
                      </a:r>
                      <a:r>
                        <a:rPr lang="es-ES" dirty="0" err="1">
                          <a:latin typeface="Futura PT Book" panose="020B0502020204020303" pitchFamily="34" charset="0"/>
                        </a:rPr>
                        <a:t>job</a:t>
                      </a:r>
                      <a:r>
                        <a:rPr lang="es-ES" dirty="0">
                          <a:latin typeface="Futura PT Book" panose="020B0502020204020303" pitchFamily="34" charset="0"/>
                        </a:rPr>
                        <a:t> </a:t>
                      </a:r>
                      <a:r>
                        <a:rPr lang="es-ES" dirty="0" err="1">
                          <a:latin typeface="Futura PT Book" panose="020B0502020204020303" pitchFamily="34" charset="0"/>
                        </a:rPr>
                        <a:t>placements</a:t>
                      </a:r>
                      <a:endParaRPr lang="es-ES" dirty="0">
                        <a:latin typeface="Futura PT Book" panose="020B050202020402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Futura PT Book" panose="020B0502020204020303" pitchFamily="34" charset="0"/>
                        </a:rPr>
                        <a:t>7 (63%) </a:t>
                      </a:r>
                      <a:r>
                        <a:rPr lang="es-ES" dirty="0" err="1">
                          <a:latin typeface="Futura PT Book" panose="020B0502020204020303" pitchFamily="34" charset="0"/>
                        </a:rPr>
                        <a:t>construction</a:t>
                      </a:r>
                      <a:r>
                        <a:rPr lang="es-ES" dirty="0">
                          <a:latin typeface="Futura PT Book" panose="020B0502020204020303" pitchFamily="34" charset="0"/>
                        </a:rPr>
                        <a:t> sector</a:t>
                      </a:r>
                    </a:p>
                    <a:p>
                      <a:r>
                        <a:rPr lang="es-ES" dirty="0">
                          <a:latin typeface="Futura PT Book" panose="020B0502020204020303" pitchFamily="34" charset="0"/>
                        </a:rPr>
                        <a:t>3 (27%) </a:t>
                      </a:r>
                      <a:r>
                        <a:rPr lang="es-ES" dirty="0" err="1">
                          <a:latin typeface="Futura PT Book" panose="020B0502020204020303" pitchFamily="34" charset="0"/>
                        </a:rPr>
                        <a:t>other</a:t>
                      </a:r>
                      <a:r>
                        <a:rPr lang="es-ES" dirty="0">
                          <a:latin typeface="Futura PT Book" panose="020B0502020204020303" pitchFamily="34" charset="0"/>
                        </a:rPr>
                        <a:t> </a:t>
                      </a:r>
                      <a:r>
                        <a:rPr lang="es-ES" dirty="0" err="1">
                          <a:latin typeface="Futura PT Book" panose="020B0502020204020303" pitchFamily="34" charset="0"/>
                        </a:rPr>
                        <a:t>sectors</a:t>
                      </a:r>
                      <a:endParaRPr lang="es-ES" dirty="0">
                        <a:latin typeface="Futura PT Book" panose="020B05020202040203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854522"/>
                  </a:ext>
                </a:extLst>
              </a:tr>
              <a:tr h="372362">
                <a:tc>
                  <a:txBody>
                    <a:bodyPr/>
                    <a:lstStyle/>
                    <a:p>
                      <a:r>
                        <a:rPr lang="es-ES" dirty="0">
                          <a:latin typeface="Futura PT Book" panose="020B0502020204020303" pitchFamily="34" charset="0"/>
                        </a:rPr>
                        <a:t>6 (23%) </a:t>
                      </a:r>
                      <a:r>
                        <a:rPr lang="es-ES" dirty="0" err="1">
                          <a:latin typeface="Futura PT Book" panose="020B0502020204020303" pitchFamily="34" charset="0"/>
                        </a:rPr>
                        <a:t>dropouts</a:t>
                      </a:r>
                      <a:endParaRPr lang="es-ES" dirty="0">
                        <a:latin typeface="Futura PT Book" panose="020B050202020402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Futura PT Book" panose="020B0502020204020303" pitchFamily="34" charset="0"/>
                        </a:rPr>
                        <a:t>Personal </a:t>
                      </a:r>
                      <a:r>
                        <a:rPr lang="es-ES" dirty="0" err="1">
                          <a:latin typeface="Futura PT Book" panose="020B0502020204020303" pitchFamily="34" charset="0"/>
                        </a:rPr>
                        <a:t>reasons</a:t>
                      </a:r>
                      <a:endParaRPr lang="es-ES" dirty="0">
                        <a:latin typeface="Futura PT Book" panose="020B05020202040203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108907"/>
                  </a:ext>
                </a:extLst>
              </a:tr>
            </a:tbl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1F006D43-6103-07C8-1018-22435D67E5F0}"/>
              </a:ext>
            </a:extLst>
          </p:cNvPr>
          <p:cNvGrpSpPr/>
          <p:nvPr/>
        </p:nvGrpSpPr>
        <p:grpSpPr>
          <a:xfrm>
            <a:off x="638958" y="1231887"/>
            <a:ext cx="6513280" cy="2317763"/>
            <a:chOff x="61130" y="3637389"/>
            <a:chExt cx="7947212" cy="2585025"/>
          </a:xfrm>
        </p:grpSpPr>
        <p:sp>
          <p:nvSpPr>
            <p:cNvPr id="6" name="Google Shape;379;p20">
              <a:extLst>
                <a:ext uri="{FF2B5EF4-FFF2-40B4-BE49-F238E27FC236}">
                  <a16:creationId xmlns:a16="http://schemas.microsoft.com/office/drawing/2014/main" id="{B26C6317-8365-6F41-A858-75FB5FF7A699}"/>
                </a:ext>
              </a:extLst>
            </p:cNvPr>
            <p:cNvSpPr txBox="1"/>
            <p:nvPr/>
          </p:nvSpPr>
          <p:spPr>
            <a:xfrm>
              <a:off x="1176110" y="4550166"/>
              <a:ext cx="6832231" cy="3998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400" b="1" dirty="0">
                  <a:solidFill>
                    <a:srgbClr val="FFC000"/>
                  </a:solidFill>
                  <a:latin typeface="Futura PT Book" panose="020B0502020204020303" pitchFamily="34" charset="77"/>
                  <a:ea typeface="Roboto"/>
                  <a:cs typeface="Roboto"/>
                  <a:sym typeface="Roboto"/>
                </a:rPr>
                <a:t>Methodological adaptation</a:t>
              </a:r>
              <a:endParaRPr sz="2400" b="1" dirty="0">
                <a:solidFill>
                  <a:schemeClr val="accent4"/>
                </a:solidFill>
                <a:latin typeface="Futura PT Book" panose="020B0502020204020303" pitchFamily="34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BB1EA837-7705-5AC2-8073-2F013AD6AAFA}"/>
                </a:ext>
              </a:extLst>
            </p:cNvPr>
            <p:cNvSpPr/>
            <p:nvPr/>
          </p:nvSpPr>
          <p:spPr>
            <a:xfrm rot="5400000" flipV="1">
              <a:off x="736266" y="4834246"/>
              <a:ext cx="620610" cy="45719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EB82F"/>
                </a:solidFill>
              </a:endParaRPr>
            </a:p>
          </p:txBody>
        </p:sp>
        <p:sp>
          <p:nvSpPr>
            <p:cNvPr id="9" name="Google Shape;379;p20">
              <a:extLst>
                <a:ext uri="{FF2B5EF4-FFF2-40B4-BE49-F238E27FC236}">
                  <a16:creationId xmlns:a16="http://schemas.microsoft.com/office/drawing/2014/main" id="{759A8A8E-7F33-DE0D-951A-3BA97621169C}"/>
                </a:ext>
              </a:extLst>
            </p:cNvPr>
            <p:cNvSpPr txBox="1"/>
            <p:nvPr/>
          </p:nvSpPr>
          <p:spPr>
            <a:xfrm>
              <a:off x="1129484" y="4857476"/>
              <a:ext cx="6082407" cy="438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1600" dirty="0">
                  <a:solidFill>
                    <a:schemeClr val="dk1"/>
                  </a:solidFill>
                  <a:latin typeface="Futura PT Book" panose="020B0502020204020303" pitchFamily="34" charset="77"/>
                  <a:ea typeface="Roboto"/>
                  <a:cs typeface="Roboto"/>
                  <a:sym typeface="Roboto"/>
                </a:rPr>
                <a:t>Continuous evaluation of the project cycle</a:t>
              </a:r>
              <a:endParaRPr sz="1600" dirty="0">
                <a:solidFill>
                  <a:schemeClr val="dk1"/>
                </a:solidFill>
                <a:latin typeface="Futura PT Book" panose="020B0502020204020303" pitchFamily="34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Google Shape;379;p20">
              <a:extLst>
                <a:ext uri="{FF2B5EF4-FFF2-40B4-BE49-F238E27FC236}">
                  <a16:creationId xmlns:a16="http://schemas.microsoft.com/office/drawing/2014/main" id="{1169C83C-2321-2798-3E65-8931B708FA99}"/>
                </a:ext>
              </a:extLst>
            </p:cNvPr>
            <p:cNvSpPr txBox="1"/>
            <p:nvPr/>
          </p:nvSpPr>
          <p:spPr>
            <a:xfrm>
              <a:off x="1176111" y="3774725"/>
              <a:ext cx="6832231" cy="3998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400" b="1" dirty="0">
                  <a:solidFill>
                    <a:schemeClr val="accent4"/>
                  </a:solidFill>
                  <a:latin typeface="Futura PT Book" panose="020B0502020204020303" pitchFamily="34" charset="77"/>
                  <a:ea typeface="Roboto"/>
                  <a:cs typeface="Roboto"/>
                  <a:sym typeface="Roboto"/>
                </a:rPr>
                <a:t>Networking</a:t>
              </a:r>
              <a:endParaRPr sz="2400" dirty="0">
                <a:solidFill>
                  <a:schemeClr val="accent4"/>
                </a:solidFill>
                <a:latin typeface="Futura PT Book" panose="020B0502020204020303" pitchFamily="34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82703D9-2532-B181-9298-26E827F1CA6D}"/>
                </a:ext>
              </a:extLst>
            </p:cNvPr>
            <p:cNvSpPr/>
            <p:nvPr/>
          </p:nvSpPr>
          <p:spPr>
            <a:xfrm rot="5400000" flipV="1">
              <a:off x="736266" y="4058805"/>
              <a:ext cx="620610" cy="45719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EB82F"/>
                </a:solidFill>
              </a:endParaRPr>
            </a:p>
          </p:txBody>
        </p:sp>
        <p:sp>
          <p:nvSpPr>
            <p:cNvPr id="15" name="Google Shape;379;p20">
              <a:extLst>
                <a:ext uri="{FF2B5EF4-FFF2-40B4-BE49-F238E27FC236}">
                  <a16:creationId xmlns:a16="http://schemas.microsoft.com/office/drawing/2014/main" id="{C70A2DC5-95C2-E1FA-180E-69E57960ACE7}"/>
                </a:ext>
              </a:extLst>
            </p:cNvPr>
            <p:cNvSpPr txBox="1"/>
            <p:nvPr/>
          </p:nvSpPr>
          <p:spPr>
            <a:xfrm>
              <a:off x="1176111" y="4022208"/>
              <a:ext cx="6265528" cy="485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AU" sz="1600" dirty="0">
                  <a:solidFill>
                    <a:schemeClr val="dk1"/>
                  </a:solidFill>
                  <a:latin typeface="Futura PT Book" panose="020B0502020204020303" pitchFamily="34" charset="77"/>
                  <a:ea typeface="Roboto"/>
                  <a:cs typeface="Roboto"/>
                  <a:sym typeface="Roboto"/>
                </a:rPr>
                <a:t>Stakeholders dialogue and resources raising</a:t>
              </a:r>
            </a:p>
          </p:txBody>
        </p:sp>
        <p:pic>
          <p:nvPicPr>
            <p:cNvPr id="16" name="Gráfico 15" descr="Un conjunto de círculos de varios tamaños">
              <a:extLst>
                <a:ext uri="{FF2B5EF4-FFF2-40B4-BE49-F238E27FC236}">
                  <a16:creationId xmlns:a16="http://schemas.microsoft.com/office/drawing/2014/main" id="{3E2071DC-3334-CEE0-E679-26722C266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4783" y="3637389"/>
              <a:ext cx="887929" cy="887929"/>
            </a:xfrm>
            <a:prstGeom prst="rect">
              <a:avLst/>
            </a:prstGeom>
          </p:spPr>
        </p:pic>
        <p:sp>
          <p:nvSpPr>
            <p:cNvPr id="28" name="Google Shape;379;p20">
              <a:extLst>
                <a:ext uri="{FF2B5EF4-FFF2-40B4-BE49-F238E27FC236}">
                  <a16:creationId xmlns:a16="http://schemas.microsoft.com/office/drawing/2014/main" id="{4EB9980F-AB91-F9CE-4680-30248A8EAF43}"/>
                </a:ext>
              </a:extLst>
            </p:cNvPr>
            <p:cNvSpPr txBox="1"/>
            <p:nvPr/>
          </p:nvSpPr>
          <p:spPr>
            <a:xfrm>
              <a:off x="1086847" y="5400902"/>
              <a:ext cx="6832231" cy="3998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400" b="1" dirty="0">
                  <a:solidFill>
                    <a:schemeClr val="accent4"/>
                  </a:solidFill>
                  <a:latin typeface="Futura PT Book" panose="020B0502020204020303" pitchFamily="34" charset="77"/>
                  <a:ea typeface="Roboto"/>
                  <a:cs typeface="Roboto"/>
                  <a:sym typeface="Roboto"/>
                </a:rPr>
                <a:t>Resource optimization</a:t>
              </a:r>
              <a:endParaRPr lang="en-AU" sz="2400" dirty="0">
                <a:solidFill>
                  <a:schemeClr val="accent4"/>
                </a:solidFill>
                <a:latin typeface="Futura PT Book" panose="020B0502020204020303" pitchFamily="34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" name="Google Shape;379;p20">
              <a:extLst>
                <a:ext uri="{FF2B5EF4-FFF2-40B4-BE49-F238E27FC236}">
                  <a16:creationId xmlns:a16="http://schemas.microsoft.com/office/drawing/2014/main" id="{7B8E5104-F9E1-C1E1-9258-1DEC3CDEFC62}"/>
                </a:ext>
              </a:extLst>
            </p:cNvPr>
            <p:cNvSpPr txBox="1"/>
            <p:nvPr/>
          </p:nvSpPr>
          <p:spPr>
            <a:xfrm>
              <a:off x="1069095" y="5788158"/>
              <a:ext cx="5214345" cy="358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s-ES" sz="1600" dirty="0" err="1">
                  <a:solidFill>
                    <a:schemeClr val="dk1"/>
                  </a:solidFill>
                  <a:latin typeface="Futura PT Book" panose="020B0502020204020303" pitchFamily="34" charset="77"/>
                  <a:ea typeface="Roboto"/>
                  <a:cs typeface="Roboto"/>
                  <a:sym typeface="Roboto"/>
                </a:rPr>
                <a:t>Complementarity</a:t>
              </a:r>
              <a:endParaRPr sz="1600" dirty="0">
                <a:solidFill>
                  <a:schemeClr val="dk1"/>
                </a:solidFill>
                <a:latin typeface="Futura PT Book" panose="020B0502020204020303" pitchFamily="34" charset="77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0" name="Gráfico 29" descr="Puzzle">
              <a:extLst>
                <a:ext uri="{FF2B5EF4-FFF2-40B4-BE49-F238E27FC236}">
                  <a16:creationId xmlns:a16="http://schemas.microsoft.com/office/drawing/2014/main" id="{F300F567-D5A9-C937-83C4-0819B5B9A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130" y="5235271"/>
              <a:ext cx="987143" cy="987143"/>
            </a:xfrm>
            <a:prstGeom prst="rect">
              <a:avLst/>
            </a:prstGeom>
          </p:spPr>
        </p:pic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992A2D8E-18C8-10A0-12F8-132E2A21E07D}"/>
                </a:ext>
              </a:extLst>
            </p:cNvPr>
            <p:cNvSpPr/>
            <p:nvPr/>
          </p:nvSpPr>
          <p:spPr>
            <a:xfrm rot="5400000" flipV="1">
              <a:off x="721948" y="5695063"/>
              <a:ext cx="620610" cy="45719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EB82F"/>
                </a:solidFill>
              </a:endParaRPr>
            </a:p>
          </p:txBody>
        </p:sp>
        <p:pic>
          <p:nvPicPr>
            <p:cNvPr id="32" name="Gráfico 31" descr="Microscopio">
              <a:extLst>
                <a:ext uri="{FF2B5EF4-FFF2-40B4-BE49-F238E27FC236}">
                  <a16:creationId xmlns:a16="http://schemas.microsoft.com/office/drawing/2014/main" id="{24DEC3BE-2B6C-F19A-F760-63DE87A87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4480" y="4442392"/>
              <a:ext cx="722251" cy="722251"/>
            </a:xfrm>
            <a:prstGeom prst="rect">
              <a:avLst/>
            </a:prstGeom>
          </p:spPr>
        </p:pic>
      </p:grpSp>
      <p:sp>
        <p:nvSpPr>
          <p:cNvPr id="33" name="Título 1">
            <a:extLst>
              <a:ext uri="{FF2B5EF4-FFF2-40B4-BE49-F238E27FC236}">
                <a16:creationId xmlns:a16="http://schemas.microsoft.com/office/drawing/2014/main" id="{0D07E0D0-6BA0-FDAC-450C-F4CDE33DF4D6}"/>
              </a:ext>
            </a:extLst>
          </p:cNvPr>
          <p:cNvSpPr txBox="1">
            <a:spLocks/>
          </p:cNvSpPr>
          <p:nvPr/>
        </p:nvSpPr>
        <p:spPr>
          <a:xfrm>
            <a:off x="6568146" y="1401447"/>
            <a:ext cx="2807336" cy="9040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000" b="1" dirty="0">
                <a:latin typeface="Futura PT Light" panose="020B0402020204020303" pitchFamily="34" charset="77"/>
              </a:rPr>
              <a:t>ROOTING PER TRAINING</a:t>
            </a:r>
          </a:p>
        </p:txBody>
      </p:sp>
    </p:spTree>
    <p:extLst>
      <p:ext uri="{BB962C8B-B14F-4D97-AF65-F5344CB8AC3E}">
        <p14:creationId xmlns:p14="http://schemas.microsoft.com/office/powerpoint/2010/main" val="249803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CC21054-04B1-0B55-D3CE-C488C05F1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3601995"/>
            <a:ext cx="7772400" cy="613034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49D26E0E-511A-634F-7EBD-83E38D7DD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528" y="1645479"/>
            <a:ext cx="10188944" cy="757179"/>
          </a:xfrm>
        </p:spPr>
        <p:txBody>
          <a:bodyPr>
            <a:noAutofit/>
          </a:bodyPr>
          <a:lstStyle/>
          <a:p>
            <a:r>
              <a:rPr lang="es-ES" sz="3200" b="1">
                <a:latin typeface="Futura PT Bold" panose="020B0502020204020303" pitchFamily="34" charset="77"/>
              </a:rPr>
              <a:t>TOGUETHER, WE BUILD THE FUTURE</a:t>
            </a:r>
            <a:endParaRPr lang="es-ES" sz="3200" b="1" dirty="0">
              <a:latin typeface="Futura PT Bold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47700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3bedcb-157a-4981-96fe-9f21b79149a7">
      <Terms xmlns="http://schemas.microsoft.com/office/infopath/2007/PartnerControls"/>
    </lcf76f155ced4ddcb4097134ff3c332f>
    <TaxCatchAll xmlns="d70da48b-2876-4d9c-9cdb-f5c2a59cede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79F481257D834488676EDF59108694E" ma:contentTypeVersion="16" ma:contentTypeDescription="Crear nuevo documento." ma:contentTypeScope="" ma:versionID="a4a29560cc660e2fb58bc26ceed2b616">
  <xsd:schema xmlns:xsd="http://www.w3.org/2001/XMLSchema" xmlns:xs="http://www.w3.org/2001/XMLSchema" xmlns:p="http://schemas.microsoft.com/office/2006/metadata/properties" xmlns:ns2="7f3bedcb-157a-4981-96fe-9f21b79149a7" xmlns:ns3="17cae7ef-1499-4618-aa30-4c44e2dedc48" xmlns:ns4="d70da48b-2876-4d9c-9cdb-f5c2a59cede8" targetNamespace="http://schemas.microsoft.com/office/2006/metadata/properties" ma:root="true" ma:fieldsID="e89c9354cb5849f4baf6df853c3e8569" ns2:_="" ns3:_="" ns4:_="">
    <xsd:import namespace="7f3bedcb-157a-4981-96fe-9f21b79149a7"/>
    <xsd:import namespace="17cae7ef-1499-4618-aa30-4c44e2dedc48"/>
    <xsd:import namespace="d70da48b-2876-4d9c-9cdb-f5c2a59ced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bedcb-157a-4981-96fe-9f21b79149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ec7e83f8-e4a7-4660-9650-b05f0bd339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ae7ef-1499-4618-aa30-4c44e2dedc4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0da48b-2876-4d9c-9cdb-f5c2a59cede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86a7538-f445-49f7-99bd-719e6954cf37}" ma:internalName="TaxCatchAll" ma:showField="CatchAllData" ma:web="17cae7ef-1499-4618-aa30-4c44e2dedc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CE8EB2-6646-4417-8770-77F7A2682343}">
  <ds:schemaRefs>
    <ds:schemaRef ds:uri="17cae7ef-1499-4618-aa30-4c44e2dedc48"/>
    <ds:schemaRef ds:uri="http://purl.org/dc/elements/1.1/"/>
    <ds:schemaRef ds:uri="http://schemas.microsoft.com/office/2006/metadata/properties"/>
    <ds:schemaRef ds:uri="7f3bedcb-157a-4981-96fe-9f21b79149a7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d70da48b-2876-4d9c-9cdb-f5c2a59cede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A00C5FC-64C6-44CC-9CC3-F886946A33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3bedcb-157a-4981-96fe-9f21b79149a7"/>
    <ds:schemaRef ds:uri="17cae7ef-1499-4618-aa30-4c44e2dedc48"/>
    <ds:schemaRef ds:uri="d70da48b-2876-4d9c-9cdb-f5c2a59ced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0782C0-3BE4-4DC6-82C5-7EDC9D7D6F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16267</TotalTime>
  <Words>533</Words>
  <Application>Microsoft Office PowerPoint</Application>
  <PresentationFormat>Panorámica</PresentationFormat>
  <Paragraphs>114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Futura Medium</vt:lpstr>
      <vt:lpstr>Futura PT</vt:lpstr>
      <vt:lpstr>Futura PT Bold</vt:lpstr>
      <vt:lpstr>Futura PT Book</vt:lpstr>
      <vt:lpstr>Futura PT Light</vt:lpstr>
      <vt:lpstr>Futura PT Medium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ADAPTED ACTION</vt:lpstr>
      <vt:lpstr>SOCIAL IMPACT</vt:lpstr>
      <vt:lpstr>TOGUETHER, WE BUILD THE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dsfdsf</dc:title>
  <dc:creator>Microsoft Office User</dc:creator>
  <cp:lastModifiedBy>María Belén Rebollo Moral</cp:lastModifiedBy>
  <cp:revision>113</cp:revision>
  <dcterms:created xsi:type="dcterms:W3CDTF">2022-06-02T10:24:32Z</dcterms:created>
  <dcterms:modified xsi:type="dcterms:W3CDTF">2023-10-04T16:39:22Z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0x010100A79F481257D834488676EDF59108694E</vt:lpwstr>
  </property>
  <property fmtid="{D5CDD505-2E9C-101B-9397-08002B2CF9AE}" pid="3" name="MediaServiceImageTags">
    <vt:lpwstr/>
  </property>
</Properties>
</file>